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9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12192000" cy="6858000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AD6EE87-EBD5-4F12-A48A-63ACA297AC8F}" type="datetimeFigureOut">
              <a:rPr lang="en-US" smtClean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71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12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10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69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17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67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83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14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33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80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1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40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9/7/2017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37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9/7/2017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55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9/7/2017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23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86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3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298CD5-6C1E-4009-B41F-6DF62E31D3BE}" type="datetimeFigureOut">
              <a:rPr lang="en-US" smtClean="0"/>
              <a:pPr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30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1. “Make it your guiding principle to do your best for others and to be trustworthy in what you say.  Do not accept as a friend anyone who is not as good as you.  When you make a mistake do not be afraid of mending your ways.”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4306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Daoism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2. “We reject hatred, intolerance, and unnecessary violence, and embrace harmony, love and learning, </a:t>
            </a:r>
            <a:r>
              <a:rPr lang="en-US" sz="3600" b="1" smtClean="0"/>
              <a:t>as we </a:t>
            </a:r>
            <a:r>
              <a:rPr lang="en-US" sz="3600" b="1" dirty="0" smtClean="0"/>
              <a:t>are taught by nature.”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0182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Confucianism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3. “I am not one who was born with the possession of knowledge; I am one who is fond of </a:t>
            </a:r>
            <a:r>
              <a:rPr lang="en-US" sz="3600" b="1" dirty="0" smtClean="0"/>
              <a:t>antiquity(ancient history), </a:t>
            </a:r>
            <a:r>
              <a:rPr lang="en-US" sz="3600" b="1" dirty="0" smtClean="0"/>
              <a:t>and earnest in seeking it there.”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3288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Confucianism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4. “A man should not be ignorant of the age of his father and mother.  It is a matter, on the one hand, for rejoicing, on the other, for anxiety”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4708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Daoism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5</a:t>
            </a:r>
            <a:r>
              <a:rPr lang="en-US" sz="3600" b="1" dirty="0" smtClean="0"/>
              <a:t>. </a:t>
            </a:r>
            <a:r>
              <a:rPr lang="en-US" sz="3600" b="1" dirty="0" smtClean="0"/>
              <a:t>“To believe that our abstract concepts of separate ‘things’ and ‘events’ are realities of nature is an illusion.”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9571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Confucianism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6</a:t>
            </a:r>
            <a:r>
              <a:rPr lang="en-US" sz="3600" b="1" dirty="0" smtClean="0"/>
              <a:t>. </a:t>
            </a:r>
            <a:r>
              <a:rPr lang="en-US" sz="3600" b="1" dirty="0" smtClean="0"/>
              <a:t>“Let the ruler be the ruler, the subject a subject, the father a father, the son a son.  Truly if the ruler be not a ruler, the subject not a subject, the father not a father, the son not a son, then even if there be grain, would I get to eat it?”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5743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Daoism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7</a:t>
            </a:r>
            <a:r>
              <a:rPr lang="en-US" sz="3600" b="1" dirty="0" smtClean="0"/>
              <a:t>. </a:t>
            </a:r>
            <a:r>
              <a:rPr lang="en-US" sz="3600" b="1" dirty="0" smtClean="0"/>
              <a:t>“ The ‘this’ is also ‘that.’  The ‘that’ is also ‘this’…That the ‘that’ and the ‘this’ cease to be opposites is the very essence of the </a:t>
            </a:r>
            <a:r>
              <a:rPr lang="en-US" sz="3600" b="1" dirty="0" smtClean="0"/>
              <a:t>way.”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1620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Confucianism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8</a:t>
            </a:r>
            <a:r>
              <a:rPr lang="en-US" sz="3600" b="1" dirty="0" smtClean="0"/>
              <a:t>. </a:t>
            </a:r>
            <a:r>
              <a:rPr lang="en-US" sz="3600" b="1" dirty="0" smtClean="0"/>
              <a:t>“When your parents are alive, you should not be too far </a:t>
            </a:r>
            <a:r>
              <a:rPr lang="en-US" sz="3600" b="1" dirty="0" smtClean="0"/>
              <a:t>afield(far away) </a:t>
            </a:r>
            <a:r>
              <a:rPr lang="en-US" sz="3600" b="1" dirty="0" smtClean="0"/>
              <a:t>in your travels.  If you do, your whereabouts should always be known.”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2593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2. “We reject hatred, intolerance, and unnecessary violence, and embrace harmony, love and learning, </a:t>
            </a:r>
            <a:r>
              <a:rPr lang="en-US" sz="3600" b="1" smtClean="0"/>
              <a:t>as we </a:t>
            </a:r>
            <a:r>
              <a:rPr lang="en-US" sz="3600" b="1" dirty="0" smtClean="0"/>
              <a:t>are taught by nature.”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8976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3. “I am not one who was born with the possession of knowledge; I am one who is fond of </a:t>
            </a:r>
            <a:r>
              <a:rPr lang="en-US" sz="3600" b="1" dirty="0" smtClean="0"/>
              <a:t>antiquity(ancient history), </a:t>
            </a:r>
            <a:r>
              <a:rPr lang="en-US" sz="3600" b="1" dirty="0" smtClean="0"/>
              <a:t>and earnest in seeking it there.”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6972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4. “A man should not be ignorant of the age of his father and mother.  It is a matter, on the one hand, for rejoicing, on the other, for anxiety”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7314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5</a:t>
            </a:r>
            <a:r>
              <a:rPr lang="en-US" sz="3600" b="1" dirty="0" smtClean="0"/>
              <a:t>. </a:t>
            </a:r>
            <a:r>
              <a:rPr lang="en-US" sz="3600" b="1" dirty="0" smtClean="0"/>
              <a:t>“To believe that our abstract concepts of separate ‘things’ and ‘events’ are realities of nature is an illusion.”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2318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6</a:t>
            </a:r>
            <a:r>
              <a:rPr lang="en-US" sz="3600" b="1" dirty="0" smtClean="0"/>
              <a:t>. </a:t>
            </a:r>
            <a:r>
              <a:rPr lang="en-US" sz="3600" b="1" dirty="0" smtClean="0"/>
              <a:t>“Let the ruler be the ruler, the subject a subject, the father a father, the son a son.  Truly if the ruler be not a ruler, the subject not a subject, the father not a father, the son not a son, then even if there be grain, would I get to eat it?”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2238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7</a:t>
            </a:r>
            <a:r>
              <a:rPr lang="en-US" sz="3600" b="1" dirty="0" smtClean="0"/>
              <a:t>. </a:t>
            </a:r>
            <a:r>
              <a:rPr lang="en-US" sz="3600" b="1" dirty="0" smtClean="0"/>
              <a:t>“ The ‘this’ is also ‘that.’  The ‘that’ is also ‘this’…That the ‘that’ and the ‘this’ cease to be opposites is the very essence of the </a:t>
            </a:r>
            <a:r>
              <a:rPr lang="en-US" sz="3600" b="1" dirty="0" smtClean="0"/>
              <a:t>way.”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5369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8</a:t>
            </a:r>
            <a:r>
              <a:rPr lang="en-US" sz="3600" b="1" dirty="0" smtClean="0"/>
              <a:t>. </a:t>
            </a:r>
            <a:r>
              <a:rPr lang="en-US" sz="3600" b="1" dirty="0" smtClean="0"/>
              <a:t>“When your parents are alive, you should not be too far </a:t>
            </a:r>
            <a:r>
              <a:rPr lang="en-US" sz="3600" b="1" dirty="0" smtClean="0"/>
              <a:t>afield(far away) </a:t>
            </a:r>
            <a:r>
              <a:rPr lang="en-US" sz="3600" b="1" dirty="0" smtClean="0"/>
              <a:t>in your travels.  If you do, your whereabouts should always be known.”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7105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Confucianism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1. “Make it your guiding principle to do your best for others and to be trustworthy in what you say.  Do not accept as a friend anyone who is not as good as you.  When you make a mistake do not be afraid of mending your ways.”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9384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514</TotalTime>
  <Words>646</Words>
  <Application>Microsoft Office PowerPoint</Application>
  <PresentationFormat>Widescreen</PresentationFormat>
  <Paragraphs>24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Confucianism</vt:lpstr>
      <vt:lpstr>Daoism</vt:lpstr>
      <vt:lpstr>Confucianism</vt:lpstr>
      <vt:lpstr>Confucianism</vt:lpstr>
      <vt:lpstr>Daoism</vt:lpstr>
      <vt:lpstr>Confucianism</vt:lpstr>
      <vt:lpstr>Daoism</vt:lpstr>
      <vt:lpstr>Confucianism</vt:lpstr>
    </vt:vector>
  </TitlesOfParts>
  <Company>GBAPS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philosophy shoulD  the Zhou adopt?</dc:title>
  <dc:creator>David Koerner</dc:creator>
  <cp:lastModifiedBy>Pfannenstiel, Andrew</cp:lastModifiedBy>
  <cp:revision>12</cp:revision>
  <cp:lastPrinted>2015-09-16T20:03:10Z</cp:lastPrinted>
  <dcterms:created xsi:type="dcterms:W3CDTF">2015-09-15T16:11:38Z</dcterms:created>
  <dcterms:modified xsi:type="dcterms:W3CDTF">2017-09-07T22:19:40Z</dcterms:modified>
</cp:coreProperties>
</file>