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1" autoAdjust="0"/>
    <p:restoredTop sz="94660"/>
  </p:normalViewPr>
  <p:slideViewPr>
    <p:cSldViewPr>
      <p:cViewPr varScale="1">
        <p:scale>
          <a:sx n="102" d="100"/>
          <a:sy n="102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Relationship Id="rId8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The one revolution that did not create new nation-state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Form of government created by most Atlantic Revolutions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58975"/>
            <a:ext cx="8229600" cy="1470025"/>
          </a:xfrm>
        </p:spPr>
        <p:txBody>
          <a:bodyPr/>
          <a:lstStyle/>
          <a:p>
            <a:r>
              <a:rPr lang="en-US" sz="6000" b="1" dirty="0"/>
              <a:t>Caused by hatred of Absolute Monarchy &amp; 3 Estates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Major similarity between the American &amp; Latin American Revolution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Free Market Economy is based on importance of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Three reasons the Industrial Revolution First Developed in Great Britain</a:t>
            </a: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common power sources or Industrial Revolution Factories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Three issues facing Industrial Revolution Cities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018" y="2857500"/>
            <a:ext cx="8153400" cy="1143000"/>
          </a:xfrm>
        </p:spPr>
        <p:txBody>
          <a:bodyPr/>
          <a:lstStyle/>
          <a:p>
            <a:r>
              <a:rPr lang="en-US" sz="6000" b="1" dirty="0"/>
              <a:t>Three major accomplishments of Labor Unions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Export Economy Definition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23" action="ppaction://hlinksldjump"/>
              </a:rPr>
              <a:t>400</a:t>
            </a:r>
            <a:endParaRPr lang="en-US" sz="3600" dirty="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Enlightenment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700" b="1" dirty="0"/>
              <a:t>Atlantic Revolutions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Industrial Revolution</a:t>
            </a:r>
          </a:p>
          <a:p>
            <a:pPr algn="ctr">
              <a:spcBef>
                <a:spcPct val="50000"/>
              </a:spcBef>
            </a:pPr>
            <a:r>
              <a:rPr lang="en-US" sz="1800" b="1" dirty="0"/>
              <a:t>Part 1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Industrial Revolution Part 2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Reform Movements 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Random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Two ways families were changed by Industrial Revolution</a:t>
            </a:r>
            <a:endParaRPr lang="en-US" sz="6000" b="1" dirty="0"/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ways Industrial Revolution cities address problems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000" b="1" dirty="0"/>
              <a:t>TWO major comparisons between USA &amp; British Industrialization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positive AND negative impacts of Industrialization on working class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Cult of </a:t>
            </a:r>
            <a:r>
              <a:rPr lang="en-US" sz="6000" b="1" dirty="0" smtClean="0"/>
              <a:t>Domesticity Definition</a:t>
            </a:r>
            <a:endParaRPr lang="en-US" sz="6000" b="1" dirty="0"/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Two strategies used by Abolitionists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Two rights called for at the Seneca Fall Convention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0934" y="28575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TWO major similarities between Socialism &amp; Communism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A6EF9-7782-4A5D-9C61-464A5B49A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047" y="303207"/>
            <a:ext cx="6328196" cy="16033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Two ways that role of government changed in people’s lives</a:t>
            </a: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Monica, Ross, Chandler, Joey, Phoebe, &amp; Rachel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Number of days in February 2020</a:t>
            </a: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people currently running for president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This year’s Best Picture Oscar Winner</a:t>
            </a: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971800"/>
            <a:ext cx="7772400" cy="1143000"/>
          </a:xfrm>
        </p:spPr>
        <p:txBody>
          <a:bodyPr/>
          <a:lstStyle/>
          <a:p>
            <a:r>
              <a:rPr lang="en-US" sz="6000" b="1" dirty="0"/>
              <a:t>The 2</a:t>
            </a:r>
            <a:r>
              <a:rPr lang="en-US" sz="6000" b="1" baseline="30000" dirty="0"/>
              <a:t>nd</a:t>
            </a:r>
            <a:r>
              <a:rPr lang="en-US" sz="6000" b="1" dirty="0"/>
              <a:t> most populous state in America</a:t>
            </a:r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Two things questioned by the Enlightenment thinkers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Mary Wollstonecraft &amp; </a:t>
            </a:r>
            <a:r>
              <a:rPr lang="en-US" sz="6000" b="1" dirty="0" err="1"/>
              <a:t>Olympe</a:t>
            </a:r>
            <a:r>
              <a:rPr lang="en-US" sz="6000" b="1" dirty="0"/>
              <a:t> de Gouges supported this 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Government need to rule with this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Social </a:t>
            </a:r>
            <a:r>
              <a:rPr lang="en-US" sz="6000" b="1" dirty="0" smtClean="0"/>
              <a:t>Contract Definitio</a:t>
            </a:r>
            <a:r>
              <a:rPr lang="en-US" sz="6000" b="1" dirty="0" smtClean="0"/>
              <a:t>n</a:t>
            </a:r>
            <a:endParaRPr lang="en-US" sz="6000" b="1" dirty="0"/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Argued ALL people had these</a:t>
            </a:r>
            <a:endParaRPr lang="en-US" sz="60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Slavery ended by this revolution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599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Two things questioned by the Enlightenment thinkers</vt:lpstr>
      <vt:lpstr>Mary Wollstonecraft &amp; Olympe de Gouges supported this </vt:lpstr>
      <vt:lpstr>Government need to rule with this</vt:lpstr>
      <vt:lpstr>Social Contract Definition</vt:lpstr>
      <vt:lpstr>Argued ALL people had these</vt:lpstr>
      <vt:lpstr>Slavery ended by this revolution</vt:lpstr>
      <vt:lpstr>The one revolution that did not create new nation-state</vt:lpstr>
      <vt:lpstr>Form of government created by most Atlantic Revolutions</vt:lpstr>
      <vt:lpstr>Caused by hatred of Absolute Monarchy &amp; 3 Estates</vt:lpstr>
      <vt:lpstr>Major similarity between the American &amp; Latin American Revolution</vt:lpstr>
      <vt:lpstr>Free Market Economy is based on importance of</vt:lpstr>
      <vt:lpstr>Three reasons the Industrial Revolution First Developed in Great Britain</vt:lpstr>
      <vt:lpstr>Two common power sources or Industrial Revolution Factories</vt:lpstr>
      <vt:lpstr>Three issues facing Industrial Revolution Cities</vt:lpstr>
      <vt:lpstr>Three major accomplishments of Labor Unions</vt:lpstr>
      <vt:lpstr>Export Economy Definition</vt:lpstr>
      <vt:lpstr>Two ways families were changed by Industrial Revolution</vt:lpstr>
      <vt:lpstr>Three ways Industrial Revolution cities address problems</vt:lpstr>
      <vt:lpstr>TWO major comparisons between USA &amp; British Industrialization</vt:lpstr>
      <vt:lpstr>TWO positive AND negative impacts of Industrialization on working class</vt:lpstr>
      <vt:lpstr>Cult of Domesticity Definition</vt:lpstr>
      <vt:lpstr>Two strategies used by Abolitionists</vt:lpstr>
      <vt:lpstr>Two rights called for at the Seneca Fall Convention</vt:lpstr>
      <vt:lpstr>TWO major similarities between Socialism &amp; Communism</vt:lpstr>
      <vt:lpstr>Two ways that role of government changed in people’s lives</vt:lpstr>
      <vt:lpstr>Monica, Ross, Chandler, Joey, Phoebe, &amp; Rachel</vt:lpstr>
      <vt:lpstr>Number of days in February 2020</vt:lpstr>
      <vt:lpstr>Three people currently running for president</vt:lpstr>
      <vt:lpstr>This year’s Best Picture Oscar Winner</vt:lpstr>
      <vt:lpstr>The 2nd most populous state in America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153</cp:revision>
  <dcterms:created xsi:type="dcterms:W3CDTF">2000-09-05T02:28:20Z</dcterms:created>
  <dcterms:modified xsi:type="dcterms:W3CDTF">2020-02-24T20:23:11Z</dcterms:modified>
</cp:coreProperties>
</file>