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95" d="100"/>
          <a:sy n="95" d="100"/>
        </p:scale>
        <p:origin x="3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16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9E9B9-C42A-4105-8D93-2A4EB29B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E786D-C9E6-42AC-9E30-77F17F1D0D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A9AAC-502F-47BB-B2EF-31080E8D1DA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8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A734-A28A-4BF6-855D-2C5C0A2E2439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C2E5-72C8-4C42-975B-93D669EEF9E9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57C67-5AFA-459D-90EB-62EE98A8C558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F3BF-D98F-45E9-87BD-A8CA229976B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03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2A01-59BE-491F-B052-F2EE010006DD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1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A711A-29E2-4BF0-8288-D1FCCE7E70D7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9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CA2E4-2FF8-409E-B92E-5D309407F99A}" type="slidenum">
              <a:rPr lang="en-US"/>
              <a:pPr/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1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4E2643-2155-41FA-A0A3-792273BA2B49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E6BA-FF61-4896-AC61-8EF0A3449E0D}" type="slidenum">
              <a:rPr lang="en-US"/>
              <a:pPr/>
              <a:t>18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8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797A9-7E54-4376-B6D4-20C7B40D659F}" type="slidenum">
              <a:rPr lang="en-US"/>
              <a:pPr/>
              <a:t>19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0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0622D-8A16-42A2-AEF3-C4D12769F0A6}" type="slidenum">
              <a:rPr lang="en-US"/>
              <a:pPr/>
              <a:t>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8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C1F14-EF5E-4CB7-BA83-D682DC88D7B5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85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AF7D6-4B40-4DEE-93F7-6CBA85B3F738}" type="slidenum">
              <a:rPr lang="en-US"/>
              <a:pPr/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79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8C7AA-BB87-4F21-AEDE-E4FF264CEB9F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91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60BAB-9729-4A8B-A2A9-4A9359FC521D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F29FA-2AB9-4822-8432-D84428DA7F90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6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5A8251-5F92-4456-BC30-154BFFA3BAD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1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ECB35-ED92-4394-B0C8-260D6F41C2BE}" type="slidenum">
              <a:rPr lang="en-US"/>
              <a:pPr/>
              <a:t>26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09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3FB-AAF9-47CD-940D-8BA6A69A1703}" type="slidenum">
              <a:rPr lang="en-US"/>
              <a:pPr/>
              <a:t>27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08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9727C-0F69-47AC-92ED-6FF96D89B64B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721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A1806-5B9C-412D-9005-A4F53C205B86}" type="slidenum">
              <a:rPr lang="en-US"/>
              <a:pPr/>
              <a:t>29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7F103-A0C4-4926-A0B6-A4EA545DC97B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92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91E8E-01CC-4EF9-A35F-67B69DAF5CE5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0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5691E-5025-433E-81C5-FE522BE8C48C}" type="slidenum">
              <a:rPr lang="en-US"/>
              <a:pPr/>
              <a:t>31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91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118B2-366B-461D-9D8C-C82797FD7495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7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FEE34-70E5-42EE-B040-F8F283C1C8EA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18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27E62-7E27-464A-AD04-D3972E03775C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0C7D4-C740-4D00-9738-906BCC7711D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64001-ABD5-45EE-8108-FAF6A70E4B4B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8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BFD96-F61F-46A2-A506-7C30250B665F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56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31C3-CFE7-40C0-ADE5-7740528AEBFF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19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DD47-AABE-4EF4-AE12-BFD046D5E80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9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66FF"/>
                </a:solidFill>
                <a:latin typeface="+mn-lt"/>
              </a:defRPr>
            </a:lvl1pPr>
          </a:lstStyle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Relationship Id="rId8" Type="http://schemas.openxmlformats.org/officeDocument/2006/relationships/slide" Target="slide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8800" b="1"/>
              <a:t>JEOPARDY!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Name of the mass movement of Black Americans to Northern cities</a:t>
            </a:r>
          </a:p>
        </p:txBody>
      </p:sp>
      <p:sp>
        <p:nvSpPr>
          <p:cNvPr id="112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Two characteristics of the Harlem </a:t>
            </a:r>
            <a:r>
              <a:rPr lang="en-US" sz="6000" b="1" dirty="0" err="1" smtClean="0"/>
              <a:t>Renassaince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122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Three causes of the </a:t>
            </a:r>
            <a:r>
              <a:rPr lang="en-US" sz="6000" b="1" dirty="0"/>
              <a:t>mass movement of Black Americans to Northern cities</a:t>
            </a:r>
          </a:p>
        </p:txBody>
      </p:sp>
      <p:sp>
        <p:nvSpPr>
          <p:cNvPr id="133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Leader who encouraged Black folks to move to Africa</a:t>
            </a:r>
            <a:endParaRPr lang="en-US" sz="6000" b="1" dirty="0"/>
          </a:p>
        </p:txBody>
      </p:sp>
      <p:sp>
        <p:nvSpPr>
          <p:cNvPr id="143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These two groups were employed in War time factories</a:t>
            </a:r>
          </a:p>
        </p:txBody>
      </p:sp>
      <p:sp>
        <p:nvSpPr>
          <p:cNvPr id="153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One issue faced by Black Soldiers in WWII</a:t>
            </a:r>
            <a:endParaRPr lang="en-US" sz="6000" b="1" dirty="0"/>
          </a:p>
        </p:txBody>
      </p:sp>
      <p:sp>
        <p:nvSpPr>
          <p:cNvPr id="163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Three Causes of the Great Depression</a:t>
            </a:r>
          </a:p>
        </p:txBody>
      </p:sp>
      <p:sp>
        <p:nvSpPr>
          <p:cNvPr id="174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Most positive effect of the GI Bill for Black Veterans</a:t>
            </a:r>
            <a:endParaRPr lang="en-US" sz="6000" b="1" dirty="0"/>
          </a:p>
        </p:txBody>
      </p:sp>
      <p:sp>
        <p:nvSpPr>
          <p:cNvPr id="184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impacts of the Great Depression on Black Americans</a:t>
            </a:r>
          </a:p>
        </p:txBody>
      </p:sp>
      <p:sp>
        <p:nvSpPr>
          <p:cNvPr id="194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Court cases that created Separate, but Equal </a:t>
            </a:r>
          </a:p>
        </p:txBody>
      </p:sp>
      <p:sp>
        <p:nvSpPr>
          <p:cNvPr id="204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Benguiat Frisky" pitchFamily="66" charset="0"/>
              </a:rPr>
              <a:t>JEOPARDY!</a:t>
            </a:r>
            <a:endParaRPr lang="en-US" sz="32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4" action="ppaction://hlinksldjump"/>
              </a:rPr>
              <a:t>100</a:t>
            </a:r>
            <a:endParaRPr lang="en-US" sz="36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5" action="ppaction://hlinksldjump"/>
              </a:rPr>
              <a:t>100</a:t>
            </a:r>
            <a:endParaRPr lang="en-US" sz="3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6" action="ppaction://hlinksldjump"/>
              </a:rPr>
              <a:t>100</a:t>
            </a:r>
            <a:endParaRPr lang="en-US" sz="36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7" action="ppaction://hlinksldjump"/>
              </a:rPr>
              <a:t>100</a:t>
            </a:r>
            <a:endParaRPr lang="en-US" sz="36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8" action="ppaction://hlinksldjump"/>
              </a:rPr>
              <a:t>100</a:t>
            </a:r>
            <a:endParaRPr lang="en-US" sz="360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9" action="ppaction://hlinksldjump"/>
              </a:rPr>
              <a:t>100</a:t>
            </a:r>
            <a:endParaRPr lang="en-US" sz="36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0" action="ppaction://hlinksldjump"/>
              </a:rPr>
              <a:t>200</a:t>
            </a:r>
            <a:endParaRPr lang="en-US" sz="3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1" action="ppaction://hlinksldjump"/>
              </a:rPr>
              <a:t>200</a:t>
            </a:r>
            <a:endParaRPr lang="en-US" sz="36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2" action="ppaction://hlinksldjump"/>
              </a:rPr>
              <a:t>200</a:t>
            </a:r>
            <a:endParaRPr lang="en-US" sz="360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3" action="ppaction://hlinksldjump"/>
              </a:rPr>
              <a:t>200</a:t>
            </a:r>
            <a:endParaRPr lang="en-US" sz="360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4" action="ppaction://hlinksldjump"/>
              </a:rPr>
              <a:t>200</a:t>
            </a:r>
            <a:endParaRPr lang="en-US" sz="36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5" action="ppaction://hlinksldjump"/>
              </a:rPr>
              <a:t>200</a:t>
            </a:r>
            <a:endParaRPr lang="en-US" sz="3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6" action="ppaction://hlinksldjump"/>
              </a:rPr>
              <a:t>300</a:t>
            </a:r>
            <a:endParaRPr lang="en-US" sz="360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7" action="ppaction://hlinksldjump"/>
              </a:rPr>
              <a:t>300</a:t>
            </a:r>
            <a:endParaRPr lang="en-US" sz="360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8" action="ppaction://hlinksldjump"/>
              </a:rPr>
              <a:t>300</a:t>
            </a:r>
            <a:endParaRPr lang="en-US" sz="36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0" action="ppaction://hlinksldjump"/>
              </a:rPr>
              <a:t>300</a:t>
            </a:r>
            <a:endParaRPr lang="en-US" sz="360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1" action="ppaction://hlinksldjump"/>
              </a:rPr>
              <a:t>300</a:t>
            </a:r>
            <a:endParaRPr lang="en-US" sz="36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2" action="ppaction://hlinksldjump"/>
              </a:rPr>
              <a:t>400</a:t>
            </a:r>
            <a:endParaRPr lang="en-US" sz="3600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3" action="ppaction://hlinksldjump"/>
              </a:rPr>
              <a:t>400</a:t>
            </a:r>
            <a:endParaRPr lang="en-US" sz="3600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4" action="ppaction://hlinksldjump"/>
              </a:rPr>
              <a:t>400</a:t>
            </a:r>
            <a:endParaRPr lang="en-US" sz="36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6" action="ppaction://hlinksldjump"/>
              </a:rPr>
              <a:t>400</a:t>
            </a:r>
            <a:endParaRPr lang="en-US" sz="3600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7" action="ppaction://hlinksldjump"/>
              </a:rPr>
              <a:t>400</a:t>
            </a:r>
            <a:endParaRPr lang="en-US" sz="3600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8" action="ppaction://hlinksldjump"/>
              </a:rPr>
              <a:t>500</a:t>
            </a:r>
            <a:endParaRPr lang="en-US" sz="36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29" action="ppaction://hlinksldjump"/>
              </a:rPr>
              <a:t>500</a:t>
            </a:r>
            <a:endParaRPr lang="en-US" sz="3600"/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0" action="ppaction://hlinksldjump"/>
              </a:rPr>
              <a:t>500</a:t>
            </a:r>
            <a:endParaRPr lang="en-US" sz="3600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1" action="ppaction://hlinksldjump"/>
              </a:rPr>
              <a:t>500</a:t>
            </a:r>
            <a:endParaRPr lang="en-US" sz="360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2" action="ppaction://hlinksldjump"/>
              </a:rPr>
              <a:t>500</a:t>
            </a:r>
            <a:endParaRPr lang="en-US" sz="3600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hlinkClick r:id="rId33" action="ppaction://hlinksldjump"/>
              </a:rPr>
              <a:t>500</a:t>
            </a:r>
            <a:endParaRPr lang="en-US" sz="36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91551" y="1466557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/>
              <a:t>Civil Rights Era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900" b="1" dirty="0" smtClean="0"/>
              <a:t>1920s</a:t>
            </a:r>
            <a:endParaRPr lang="en-US" sz="1900" b="1" dirty="0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Great Depression</a:t>
            </a:r>
          </a:p>
          <a:p>
            <a:pPr algn="ctr">
              <a:spcBef>
                <a:spcPct val="50000"/>
              </a:spcBef>
            </a:pPr>
            <a:r>
              <a:rPr lang="en-US" sz="1800" b="1" dirty="0" smtClean="0"/>
              <a:t>&amp; WWII</a:t>
            </a:r>
            <a:endParaRPr lang="en-US" sz="1800" b="1" dirty="0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Jim Crow Era</a:t>
            </a:r>
            <a:endParaRPr lang="en-US" sz="2000" b="1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Random This  Semester</a:t>
            </a:r>
            <a:endParaRPr lang="en-US" sz="2000" b="1" dirty="0"/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MORE Random this Semester</a:t>
            </a:r>
            <a:endParaRPr lang="en-US" sz="2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4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8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6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Ida B. Wells fought to end these</a:t>
            </a:r>
            <a:endParaRPr lang="en-US" sz="6000" b="1" dirty="0"/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Three blocks to the vote for Black Americans</a:t>
            </a:r>
            <a:endParaRPr lang="en-US" sz="6000" b="1" dirty="0"/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2133600"/>
            <a:ext cx="7772400" cy="1143000"/>
          </a:xfrm>
        </p:spPr>
        <p:txBody>
          <a:bodyPr/>
          <a:lstStyle/>
          <a:p>
            <a:r>
              <a:rPr lang="en-US" sz="6000" b="1" dirty="0"/>
              <a:t>Beliefs on achieving equality held by Booker T. Washing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Beliefs on </a:t>
            </a:r>
            <a:r>
              <a:rPr lang="en-US" sz="6000" b="1" dirty="0" smtClean="0"/>
              <a:t>achieving equality </a:t>
            </a:r>
            <a:r>
              <a:rPr lang="en-US" sz="6000" b="1" dirty="0"/>
              <a:t>held by W.E.B DuBois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Period of government rebuilding of the South after Civil Wa</a:t>
            </a:r>
            <a:r>
              <a:rPr lang="en-US" sz="6000" b="1" dirty="0"/>
              <a:t>r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Two major goals of the Freedmen’s Bureau </a:t>
            </a:r>
            <a:endParaRPr lang="en-US" sz="6000" b="1" dirty="0"/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27432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Court case that officially outlawed segregation </a:t>
            </a:r>
            <a:endParaRPr lang="en-US" sz="6000" b="1" dirty="0"/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sz="6000" b="1" dirty="0"/>
              <a:t>The reason many people moved to Kansas starting in the Mid-1850s</a:t>
            </a: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9711" y="2667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Law signed to guarantee voting rights during the Civil Rights Era </a:t>
            </a:r>
            <a:endParaRPr lang="en-US" sz="6000" b="1" dirty="0"/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Goal of </a:t>
            </a:r>
            <a:r>
              <a:rPr lang="en-US" sz="6000" b="1" dirty="0" err="1" smtClean="0"/>
              <a:t>lynchings</a:t>
            </a:r>
            <a:endParaRPr lang="en-US" sz="6000" b="1" dirty="0"/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sz="4800" b="1"/>
              <a:t>Daily Double Graphic and Sound Effect!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sz="2200" b="1" i="1"/>
              <a:t>DO NOT DELETE THIS SLIDE!</a:t>
            </a:r>
            <a:r>
              <a:rPr lang="en-US" sz="2200" b="1"/>
              <a:t>  Deleting it may cause the game links to work improperly.  This slide is hidden during the game, and WILL not appear.</a:t>
            </a:r>
          </a:p>
          <a:p>
            <a:r>
              <a:rPr lang="en-US" sz="2200" b="1"/>
              <a:t>In slide view mode, copy the above (red) graphic (click once to select; right click the </a:t>
            </a:r>
            <a:r>
              <a:rPr lang="en-US" sz="2200" b="1" i="1" u="sng"/>
              <a:t>border</a:t>
            </a:r>
            <a:r>
              <a:rPr lang="en-US" sz="2200" b="1"/>
              <a:t> and choose “copy”).</a:t>
            </a:r>
          </a:p>
          <a:p>
            <a:r>
              <a:rPr lang="en-US" sz="2200" b="1"/>
              <a:t>Locate the answer slide which you want to be the daily double</a:t>
            </a:r>
          </a:p>
          <a:p>
            <a:r>
              <a:rPr lang="en-US" sz="2200" b="1"/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/>
              <a:t>Daily Double!!!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Policy of grading loans in non-white communities poorly</a:t>
            </a:r>
            <a:endParaRPr lang="en-US" sz="6000" b="1" dirty="0"/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smtClean="0"/>
              <a:t>Two appeals of HBCUs</a:t>
            </a:r>
            <a:endParaRPr lang="en-US" sz="6000" b="1" dirty="0"/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Name given to Southern Blacks who moved west after Reconstruction</a:t>
            </a:r>
            <a:endParaRPr lang="en-US" sz="6000" b="1" dirty="0"/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Impact of the Dawes Act</a:t>
            </a:r>
            <a:endParaRPr lang="en-US" sz="6000" b="1" dirty="0"/>
          </a:p>
        </p:txBody>
      </p:sp>
      <p:sp>
        <p:nvSpPr>
          <p:cNvPr id="307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Religion of Malcom X</a:t>
            </a:r>
            <a:endParaRPr lang="en-US" sz="6000" b="1" dirty="0"/>
          </a:p>
        </p:txBody>
      </p:sp>
      <p:sp>
        <p:nvSpPr>
          <p:cNvPr id="51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Two protest methods used during Civil Rights Era</a:t>
            </a:r>
          </a:p>
        </p:txBody>
      </p:sp>
      <p:sp>
        <p:nvSpPr>
          <p:cNvPr id="61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The three reasons </a:t>
            </a:r>
            <a:r>
              <a:rPr lang="en-US" sz="6000" b="1" dirty="0"/>
              <a:t>why the U.S. was more open accepting Civil Rights</a:t>
            </a:r>
          </a:p>
        </p:txBody>
      </p:sp>
      <p:sp>
        <p:nvSpPr>
          <p:cNvPr id="71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8956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Court </a:t>
            </a:r>
            <a:r>
              <a:rPr lang="en-US" sz="6000" b="1" dirty="0"/>
              <a:t>case that legalized racial intermarriage</a:t>
            </a:r>
          </a:p>
        </p:txBody>
      </p:sp>
      <p:sp>
        <p:nvSpPr>
          <p:cNvPr id="81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95600"/>
            <a:ext cx="7772400" cy="1143000"/>
          </a:xfrm>
        </p:spPr>
        <p:txBody>
          <a:bodyPr/>
          <a:lstStyle/>
          <a:p>
            <a:r>
              <a:rPr lang="en-US" sz="6000" b="1" dirty="0"/>
              <a:t>Three social actions/goals of the Black Panthers</a:t>
            </a:r>
          </a:p>
        </p:txBody>
      </p:sp>
      <p:sp>
        <p:nvSpPr>
          <p:cNvPr id="92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Daily Double!!!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by</a:t>
            </a:r>
          </a:p>
          <a:p>
            <a:r>
              <a:rPr lang="en-US"/>
              <a:t>Bill Arcuri, WCSD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/>
              <a:t>The majorly popular music of the </a:t>
            </a:r>
            <a:r>
              <a:rPr lang="en-US" sz="6000" b="1" dirty="0" smtClean="0"/>
              <a:t>1920’s</a:t>
            </a:r>
            <a:endParaRPr lang="en-US" sz="6000" b="1" dirty="0"/>
          </a:p>
        </p:txBody>
      </p:sp>
      <p:sp>
        <p:nvSpPr>
          <p:cNvPr id="102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</TotalTime>
  <Words>633</Words>
  <Application>Microsoft Office PowerPoint</Application>
  <PresentationFormat>On-screen Show (4:3)</PresentationFormat>
  <Paragraphs>176</Paragraphs>
  <Slides>33</Slides>
  <Notes>33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Benguiat Frisky</vt:lpstr>
      <vt:lpstr>Times New Roman</vt:lpstr>
      <vt:lpstr>Default Design</vt:lpstr>
      <vt:lpstr>JEOPARDY!</vt:lpstr>
      <vt:lpstr>PowerPoint Presentation</vt:lpstr>
      <vt:lpstr>Daily Double Graphic and Sound Effect!</vt:lpstr>
      <vt:lpstr>Religion of Malcom X</vt:lpstr>
      <vt:lpstr>Two protest methods used during Civil Rights Era</vt:lpstr>
      <vt:lpstr>The three reasons why the U.S. was more open accepting Civil Rights</vt:lpstr>
      <vt:lpstr>Court case that legalized racial intermarriage</vt:lpstr>
      <vt:lpstr>Three social actions/goals of the Black Panthers</vt:lpstr>
      <vt:lpstr>The majorly popular music of the 1920’s</vt:lpstr>
      <vt:lpstr>Name of the mass movement of Black Americans to Northern cities</vt:lpstr>
      <vt:lpstr>Two characteristics of the Harlem Renassaince </vt:lpstr>
      <vt:lpstr>Three causes of the mass movement of Black Americans to Northern cities</vt:lpstr>
      <vt:lpstr>Leader who encouraged Black folks to move to Africa</vt:lpstr>
      <vt:lpstr>These two groups were employed in War time factories</vt:lpstr>
      <vt:lpstr>One issue faced by Black Soldiers in WWII</vt:lpstr>
      <vt:lpstr>Three Causes of the Great Depression</vt:lpstr>
      <vt:lpstr>Most positive effect of the GI Bill for Black Veterans</vt:lpstr>
      <vt:lpstr>Two impacts of the Great Depression on Black Americans</vt:lpstr>
      <vt:lpstr>Court cases that created Separate, but Equal </vt:lpstr>
      <vt:lpstr>Ida B. Wells fought to end these</vt:lpstr>
      <vt:lpstr>Three blocks to the vote for Black Americans</vt:lpstr>
      <vt:lpstr>Beliefs on achieving equality held by Booker T. Washing</vt:lpstr>
      <vt:lpstr>Beliefs on achieving equality held by W.E.B DuBois</vt:lpstr>
      <vt:lpstr>Period of government rebuilding of the South after Civil War</vt:lpstr>
      <vt:lpstr>Two major goals of the Freedmen’s Bureau </vt:lpstr>
      <vt:lpstr>Court case that officially outlawed segregation </vt:lpstr>
      <vt:lpstr>The reason many people moved to Kansas starting in the Mid-1850s</vt:lpstr>
      <vt:lpstr>Law signed to guarantee voting rights during the Civil Rights Era </vt:lpstr>
      <vt:lpstr>Goal of lynchings</vt:lpstr>
      <vt:lpstr>Policy of grading loans in non-white communities poorly</vt:lpstr>
      <vt:lpstr>Two appeals of HBCUs</vt:lpstr>
      <vt:lpstr>Name given to Southern Blacks who moved west after Reconstruction</vt:lpstr>
      <vt:lpstr>Impact of the Dawes Act</vt:lpstr>
    </vt:vector>
  </TitlesOfParts>
  <Company>Compaq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Pfannenstiel, Andrew</cp:lastModifiedBy>
  <cp:revision>115</cp:revision>
  <dcterms:created xsi:type="dcterms:W3CDTF">2000-09-05T02:28:20Z</dcterms:created>
  <dcterms:modified xsi:type="dcterms:W3CDTF">2018-05-17T16:43:26Z</dcterms:modified>
</cp:coreProperties>
</file>