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0"/>
  </p:notesMasterIdLst>
  <p:sldIdLst>
    <p:sldId id="314" r:id="rId2"/>
    <p:sldId id="284" r:id="rId3"/>
    <p:sldId id="285" r:id="rId4"/>
    <p:sldId id="290" r:id="rId5"/>
    <p:sldId id="291" r:id="rId6"/>
    <p:sldId id="292" r:id="rId7"/>
    <p:sldId id="320" r:id="rId8"/>
    <p:sldId id="258" r:id="rId9"/>
    <p:sldId id="273" r:id="rId10"/>
    <p:sldId id="293" r:id="rId11"/>
    <p:sldId id="310" r:id="rId12"/>
    <p:sldId id="322" r:id="rId13"/>
    <p:sldId id="323" r:id="rId14"/>
    <p:sldId id="326" r:id="rId15"/>
    <p:sldId id="277" r:id="rId16"/>
    <p:sldId id="321" r:id="rId17"/>
    <p:sldId id="316" r:id="rId18"/>
    <p:sldId id="317" r:id="rId19"/>
    <p:sldId id="328" r:id="rId20"/>
    <p:sldId id="329" r:id="rId21"/>
    <p:sldId id="327" r:id="rId22"/>
    <p:sldId id="276" r:id="rId23"/>
    <p:sldId id="294" r:id="rId24"/>
    <p:sldId id="324" r:id="rId25"/>
    <p:sldId id="325" r:id="rId26"/>
    <p:sldId id="313" r:id="rId27"/>
    <p:sldId id="315" r:id="rId28"/>
    <p:sldId id="31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0658C58-910F-49D4-B3C6-4249562FB6B1}">
          <p14:sldIdLst>
            <p14:sldId id="314"/>
            <p14:sldId id="284"/>
            <p14:sldId id="285"/>
            <p14:sldId id="290"/>
            <p14:sldId id="291"/>
            <p14:sldId id="292"/>
            <p14:sldId id="320"/>
            <p14:sldId id="258"/>
            <p14:sldId id="273"/>
            <p14:sldId id="293"/>
            <p14:sldId id="310"/>
            <p14:sldId id="322"/>
            <p14:sldId id="323"/>
            <p14:sldId id="326"/>
            <p14:sldId id="277"/>
            <p14:sldId id="321"/>
            <p14:sldId id="316"/>
            <p14:sldId id="317"/>
            <p14:sldId id="328"/>
            <p14:sldId id="329"/>
            <p14:sldId id="327"/>
            <p14:sldId id="276"/>
            <p14:sldId id="294"/>
            <p14:sldId id="324"/>
            <p14:sldId id="325"/>
            <p14:sldId id="313"/>
            <p14:sldId id="315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80" autoAdjust="0"/>
    <p:restoredTop sz="94660"/>
  </p:normalViewPr>
  <p:slideViewPr>
    <p:cSldViewPr>
      <p:cViewPr>
        <p:scale>
          <a:sx n="60" d="100"/>
          <a:sy n="60" d="100"/>
        </p:scale>
        <p:origin x="1656" y="10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6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7-02-28T19:24:27.864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2183 2441,'0'0,"119"19,99 41,139-1,120 21,197-41,-118 1,-100-40,-198 20,-139-20,-119 0,0 0,-59 40,-60-1,-80 21,-19 39,-40-39,-59 39,-1-20,40-39,40 39,60-59,98-20,60 0,20 0,0 0,20 0,79 0,1 0,38-20,-18-39,-1 19,-80 20,-39 20,20 0,-20-20,0 1,80-120</inkml:trace>
  <inkml:trace contextRef="#ctx0" brushRef="#br0" timeOffset="12099.4194">5636 3770,'0'20,"19"-40,-19 0,20-19,-20-1,20-20,-20-19,20 19,-20-19,20 0,-20-21,20 21,0-20,-1 19,1 21,0-20,-20 19,20 0,-20 21,0-1,20 20,-20 40,0 20,0 19,0 1,20 19,-20 20,19 1,-19 19,20-20,0-20,0-19,0-1,0-39,-1 0,21-40,-40-19,0-21,0-19,0-40,20 0,-20-1,0 1,20 40,-20 0,0 19,0 20,0 21,0 19</inkml:trace>
  <inkml:trace contextRef="#ctx0" brushRef="#br0" timeOffset="12619.5234">6449 3155,'-39'0,"-1"59,20-19,0 20,0-1,20 1,0-21,0-19,20-20,0-20,0 1,0-21,0 0,-1 1,1-1,-20 0,0 80,0 0,20 19,-20 1,20-1,0-19,-20-1,39-19,1-20,-20-20,0-19,0-21,-20-19,20 0</inkml:trace>
  <inkml:trace contextRef="#ctx0" brushRef="#br0" timeOffset="12827.5649">6668 2818,'0'39,"19"41,-19-1,20 40,0-20,20 20,-20-39,-1-1,1-39,0-1,-20-19,-20-20,-19-39</inkml:trace>
  <inkml:trace contextRef="#ctx0" brushRef="#br0" timeOffset="13083.6162">6588 3393,'20'-40,"0"1,20-1,19 0,1 1,-1-1,1 40,-1-20,-19 20,-20 0,0 40,-20-1,0 1,0 20,0 19,0 0,19-19,1-20,0-21,0-19</inkml:trace>
  <inkml:trace contextRef="#ctx0" brushRef="#br0" timeOffset="13227.645">7243 3115,'0'20,"20"0</inkml:trace>
  <inkml:trace contextRef="#ctx0" brushRef="#br0" timeOffset="13555.7106">7441 3076,'-39'19,"19"21,0 0,0 19,0 21,20-21,0 1,0-40,40-1,0-19,-20-19,-1-21,1 0,20-19,-40 19,20-39,-20 19,0 40,-20 0,-20 80,20-20,20 19</inkml:trace>
  <inkml:trace contextRef="#ctx0" brushRef="#br0" timeOffset="14011.8018">7580 3353,'20'-19,"-20"-21,0 20,20-20,-20-19,0 39,-20 99,0-19,20 19,0-19,0-21,0-19,20-79,-20 19,20-19,0-21,0 1,0 19,19 40,-19 1,20 58,-20 1,-1 0,-19 19,20 21,0-1,-20-20,20 1,0-20,0-21,19 1</inkml:trace>
  <inkml:trace contextRef="#ctx0" brushRef="#br0" timeOffset="16692.3378">18494 3016,'-19'-20,"-1"0,-20 20,0 0,40 0</inkml:trace>
  <inkml:trace contextRef="#ctx0" brushRef="#br0" timeOffset="17132.4258">18336 2877,'-20'-20,"20"0,-60-19,40 59,-39-20,-1 39,-19 21,0-21,-1 21,21 0,19-21,0 1,20 0,20-21,20 1,0 0,20-20,0 0,19 0,20-20,-19 20,19-20,1 20,-1 20,-19-20,-1 40,-39-20,20 20,-40-1,0 1,-20 19,0 1,-20-20,1-1,-1-19,-20 20,21-20,-1 0,20-20,40-20</inkml:trace>
  <inkml:trace contextRef="#ctx0" brushRef="#br0" timeOffset="17372.4738">18653 2738,'-20'40,"-19"19,19 21,0 19,0 20,0 0,20 0,0-20,0-19,20-1,-20-59</inkml:trace>
  <inkml:trace contextRef="#ctx0" brushRef="#br0" timeOffset="17532.5058">18475 3314,'59'-60,"-19"40,19-19,21 19,-1 0,0 20,-19-20</inkml:trace>
  <inkml:trace contextRef="#ctx0" brushRef="#br0" timeOffset="17932.5858">18971 3036,'-80'40,"41"19,-1 1,0-1,20 21,0-21,20-19,20-1,0-39,20 0,0-19,-1-21,1 0,-20 1,0-1,-1-20,1 21,0-1,-20 20,20 40,-20 20,0 19,0 1,0 19,0 0,0-19,20-20,0-40,19 0,1-40,-20-20</inkml:trace>
  <inkml:trace contextRef="#ctx0" brushRef="#br0" timeOffset="18148.6289">19387 2738,'-19'40,"19"39,-20 20,0 1,0 39,0-20,0-20,20-40,0-19,20-60</inkml:trace>
  <inkml:trace contextRef="#ctx0" brushRef="#br0" timeOffset="18316.6626">19248 3135,'20'0,"40"-20,-1 0,21 20,-1-19,0 19,-19 19,0-19</inkml:trace>
  <inkml:trace contextRef="#ctx0" brushRef="#br0" timeOffset="18676.7346">19745 3214,'19'20,"1"-20,20-20,-20 1,39-1,-19-20,0 20,-21-19,1 19,-20-20,0 20,-59 20,19 0,0 20,1 40,-21-1,21 1,-1 19,0 0,20 1,20-41,40 1,0-20,19-20,1 0,19-20,0 0,1 0,-1-19</inkml:trace>
  <inkml:trace contextRef="#ctx0" brushRef="#br0" timeOffset="29837.9664">16669 4326,'20'20,"19"19</inkml:trace>
  <inkml:trace contextRef="#ctx0" brushRef="#br0" timeOffset="42800.5584">17244 4068,'20'39,"-20"1,0 39,20-19,-20 19,0 21,0-21,0 0,0-19,0-1,0-19,20 0,0-40,-1 0</inkml:trace>
  <inkml:trace contextRef="#ctx0" brushRef="#br0" timeOffset="43143.6268">17165 4107,'0'-19,"20"-1,19-20,1-20,39 1,1-1,-1 21,1-1,-21 40,-19 20,-20 0,-20 19,-20 1</inkml:trace>
  <inkml:trace contextRef="#ctx0" brushRef="#br0" timeOffset="43351.6686">17244 4405,'0'-40,"40"21,-20-1,19 0,21 0,-20 0,19 0,1 20,-21 0,1 0</inkml:trace>
  <inkml:trace contextRef="#ctx0" brushRef="#br0" timeOffset="43535.7052">17740 4187,'20'39,"-20"1,20 20,0-1,-20 1,20-1,0-39,-1 0,1 0</inkml:trace>
  <inkml:trace contextRef="#ctx0" brushRef="#br0" timeOffset="43799.7582">17939 4147,'20'20,"-20"20,39 19,-19 1,20-1,19 1,-19-1,0-19,19-20,-19 0,19-20,-19-20</inkml:trace>
  <inkml:trace contextRef="#ctx0" brushRef="#br0" timeOffset="44007.7996">18455 4088,'-60'19,"20"21,1 20,-21-1,21 1,19 19,0 0,0 1,20-40,0-1,40-39</inkml:trace>
  <inkml:trace contextRef="#ctx0" brushRef="#br0" timeOffset="44327.8638">18415 4385,'20'20,"20"-20,-1-20,1 0,19 1,-19-21,20 20,-41-20,21 20,-40 1,-40 19,1 19,19 21,0 0,0 19,0 1,1-1,19-19,19-20,21-20,0-20</inkml:trace>
  <inkml:trace contextRef="#ctx0" brushRef="#br0" timeOffset="44735.9453">19010 4147,'-39'40,"-1"-1,20 41,-20-21,21 1,-1-1,20-19,20-20,-1-40,21 0,0-39,-20-1,19 1,1-1,-20-39,20 20,-21-1,1 21,0 19,-40 99,0 1,20 19,0 1,20-1,0-19,20-21,-1-39,41 0,-1-39</inkml:trace>
  <inkml:trace contextRef="#ctx0" brushRef="#br0" timeOffset="44959.9902">19963 3730,'-20'60,"0"19,0 20,0 1,20 19,-19-20,19-20,0-39,0-20,-20-60</inkml:trace>
  <inkml:trace contextRef="#ctx0" brushRef="#br0" timeOffset="45136.0252">19705 4088,'40'0,"-21"-20,41 0,-1 0,21 0,-1 20,20 0,-39 0,-20 0,-21 20</inkml:trace>
  <inkml:trace contextRef="#ctx0" brushRef="#br0" timeOffset="45760.1502">20161 4226,'0'20,"40"-20,-20-20,19 1,1-21,-20 20,0 0,0-19,-20 19,0 0,-20-20,0 40,0 0,-20 0,21 40,-21 0,20 19,0-19,20-1,20 1,0-20,20 0,19-20,-19 20,19-40,-19 0,0 0,-1-20,-19 21,0-21,0 20,0-20,-20 21,20-1,-20 40,0 19,-20 21,20-21,0 1,-20 0,20-20,-20-40,0 0,20 0,0-20,0-19,20-1,0-19,20 19,-1 41,1-1,0 40,-20-20,-1 39,1-19</inkml:trace>
  <inkml:trace contextRef="#ctx0" brushRef="#br0" timeOffset="46112.2204">20856 4187,'0'-40,"20"0,-1 21,1-21,0 20,-20 0,0 40,-20 20,0-1,20 21,-19-20,-1-21,40-78,-20 19,19 1,21-1,-20 0,20-19,-20 19,19 20,1-20</inkml:trace>
  <inkml:trace contextRef="#ctx0" brushRef="#br0" timeOffset="46296.2573">21332 3691,'20'59,"-40"1,20 19,-40 20,40 1,-20-21,1-20,-1-19</inkml:trace>
  <inkml:trace contextRef="#ctx0" brushRef="#br0" timeOffset="46464.2908">21134 3988,'39'0,"1"-20,19 20,1 20,0-20,-1 0,1 20</inkml:trace>
  <inkml:trace contextRef="#ctx0" brushRef="#br0" timeOffset="46783.3548">21610 3968,'-20'-19,"-20"38,1 21,19 0,0 0,0-1,0 1,40-20,20-20,-20 0,-1-20,1 0,0 0,20-19,-40-1,0 20,0 0,-20 0,20 60,-20 0,40 19,-20-19</inkml:trace>
  <inkml:trace contextRef="#ctx0" brushRef="#br0" timeOffset="46968.3918">21729 4187,'20'-20,"-20"0,20 0,-20-19,0-21,0 20,19 1,-19 19,20-20,0 60,0-20</inkml:trace>
  <inkml:trace contextRef="#ctx0" brushRef="#br0" timeOffset="47168.4318">21868 3949,'20'39,"-20"1,39 0,-19-1,20 1,0 0,19-40,-19 0</inkml:trace>
  <inkml:trace contextRef="#ctx0" brushRef="#br0" timeOffset="47400.4782">22245 3968,'-80'199,"21"-60,19-20,1-20,19 0,0-39,20-1,-20-19</inkml:trace>
  <inkml:trace contextRef="#ctx0" brushRef="#br0" timeOffset="47864.5709">17125 5238,'-20'0,"60"-19,0 19,39-20,-19 20</inkml:trace>
  <inkml:trace contextRef="#ctx0" brushRef="#br0" timeOffset="51768.3516">17959 4822,'19'-60,"1"40,20-19,-20 19,0 20,-40 59,-20-19,0 20,-19-21,-1 21,1-1,19-19,20 0,0-20,20 19,20-19,0 0,20 0,0-20,19 20,1-20,-1 19,-19 1,0 0,-21 20,-38-20,-21 0,20 19,-20-19,1 0,19 0,-20-40,60-20,-20-19</inkml:trace>
  <inkml:trace contextRef="#ctx0" brushRef="#br0" timeOffset="52097.4174">18256 5080,'0'39,"0"1,0 0,0-1,20-19,20 0,-20-20,19-40,1 21,0-41,-20 40,-1-19,1 19,-59 20,19 39,20 21,-20-20,20 19,0-19,0-20,40 0,-1-20</inkml:trace>
  <inkml:trace contextRef="#ctx0" brushRef="#br0" timeOffset="52353.4686">18852 5000,'0'40,"0"0,0 19,0 21,0-1,0 0,19 1,-19-41,20 21,-20-40,20 0,-20-60,-20 20</inkml:trace>
  <inkml:trace contextRef="#ctx0" brushRef="#br0" timeOffset="52937.5853">18871 4941,'0'40,"0"-1,0 21,0 19,0 20,0 1,0-21,0 0,0-19,0-20,0-21,-39-58,19-21,0-19,20-1,-20-19,20 0,0 0,20 19,20 1,-1 39,1-19,20 19,-21 20,1 20,0 20,-1 20,-19-1,0 21,-40 0,20-1,-39 1,-1-1,0-19,20-20,20-1</inkml:trace>
  <inkml:trace contextRef="#ctx0" brushRef="#br0" timeOffset="53320.6618">19328 5060,'0'-40,"20"1,-20-1,0 0,20 0,-20 21,-20 58,20 1,-20 20,20-1,-20-19,0-20,40-40,-20-20,20 0,0-19,19 19,1-19,0 19,-1 20,1 20,-20 0,0 20,-20 20,0-21</inkml:trace>
  <inkml:trace contextRef="#ctx0" brushRef="#br0" timeOffset="54065.811">19586 5000,'20'-19,"-1"-1,1-20,0 20,0-20,0 1,-20 19,-20 40,-20 0,20 39,1-19,-1 39,20-19,0-1,20-19,19-20,-19-20,40-20,-21 20,1-40,-20 20,20-19,-21-1,1 20,-20-19,0 78,0 21,-20-21,1 1,19-20,39-40,-19-20,0 1,0-1,0 0,-1 1,1 19,20 0,-20 60,-20-1,0 1,0 0,0-20,20-20,19-40,-19 20,20-20,-20 1,19 19,-19 0,0 40,0 0,-20 19,0 1,0 20,0-21,0 1,20-20</inkml:trace>
  <inkml:trace contextRef="#ctx0" brushRef="#br0" timeOffset="54377.8734">20499 5060,'39'-20,"-19"0,0 20,0-20,20 1,-21-1,21 0,-20 0,-40-20,-20 40,21 20,-21 0,0 0,20 20,0 19,20 1,20-21,0-19,0 0,40 0,-1-40,1 20,-1-40,1 1,-1-1</inkml:trace>
  <inkml:trace contextRef="#ctx0" brushRef="#br0" timeOffset="54585.915">21392 4465,'0'39,"-20"41,0 19,0 20,0-20,0 20,0-39,20-41,20 1,-20-20</inkml:trace>
  <inkml:trace contextRef="#ctx0" brushRef="#br0" timeOffset="54921.9822">21352 5000,'40'20,"-1"-20,1-20,19 1,1-1,0-20,-1 20,-19 0,-20-19,-1 19,-19 0,-39 20,-1 20,0 0,1 19,-1 21,20-1,0 1,0-20,20-1,40-19,0-20,19-20</inkml:trace>
  <inkml:trace contextRef="#ctx0" brushRef="#br0" timeOffset="55282.0542">22046 4842,'-39'19,"-1"1,0 20,1 20,-1-21,20-19,20 0,40-20,-20-20,19 0,-19-19,20-1,-20 0,0 20,-1-19,-19 78,-19 1,-1 20,-20-1,40-19,0-1,20-19,0 0,39-40</inkml:trace>
  <inkml:trace contextRef="#ctx0" brushRef="#br0" timeOffset="55714.1406">22404 4723,'-40'19,"20"21,0 20,-19 19,19 0,0 1,0-21,20-19,20-20,0-20,0-40,19 0,1-19,-20-20,19-21,1-19,0 0,-1 20,1 0,-20 19,-20 41,-40 118,20 0,-19 41,-1-1,20-20,20 0,0-39,20-21,0-19,0 0</inkml:trace>
  <inkml:trace contextRef="#ctx0" brushRef="#br0" timeOffset="56209.2395">22622 4941,'20'0,"19"-20,1 0,-20-20,20 21,-1-21,-19 20,-20-20,20 21,-40-1,-20 59,21 1,-21 20,20 19,0 0,20-39,0 0,20-20,0-1,20-19,-21 0,1-19,0-1,20-20,-20 0,0-19,19-21,-19 21,0-1,-20 41,40 19,-21-20,21 20,20 0,-21-20</inkml:trace>
  <inkml:trace contextRef="#ctx0" brushRef="#br0" timeOffset="57009.3996">17085 6072,'40'-20,"20"0,-1-19,-39 19,-20 20</inkml:trace>
  <inkml:trace contextRef="#ctx0" brushRef="#br0" timeOffset="60178.0332">17681 5695,'-40'59,"40"1,0 59,20-20,-20 40,20-20,19 0,-19-39,20-1,0-19,-1-41</inkml:trace>
  <inkml:trace contextRef="#ctx0" brushRef="#br0" timeOffset="60538.1052">17383 5675,'40'-79,"-1"39,21 0,19 1,1 39,-1 0,-19 0,-21 39,1 1,-20 20,-40 19,-20 0,1 1,-21-1,1 0,-1-19,40-1,0-19,20-40</inkml:trace>
  <inkml:trace contextRef="#ctx0" brushRef="#br0" timeOffset="60922.182">18177 5913,'-60'40,"41"0,-21 19,0 20,20-19,0 0,20-21,20-19,0-20,20-20,0 0,-1-19,1 19,0-40,-21 21,1-1,-20 0,-20 20,1 20,-1 40,0-20,0 39,0-39,40 0</inkml:trace>
  <inkml:trace contextRef="#ctx0" brushRef="#br0" timeOffset="61330.2634">18534 6012,'0'20,"0"20,0 39,-20 21,20-1,0 20,0-20,-20-39,20-1,0-19,-19-20,-1-20,-20-40,20-39,20-1,-20-19,20-20,0 0,20 20,0 19,0 41,0-1,19 20,1 20,-20 0,0 40,0-1,-20 21,0-20,0-1,19-19</inkml:trace>
  <inkml:trace contextRef="#ctx0" brushRef="#br0" timeOffset="61746.3468">18852 5893,'-40'60,"20"19,0-19,0-1,20-19,20 0,20-20,0-40,-21 0,21-40,0 21,-20-21,-1 1,1-1,0 1,-20 39,0 40,0 39,0 1,0-1,0 1,0-1,0-19,20 0,0-21,20-19,-21-19,21-41</inkml:trace>
  <inkml:trace contextRef="#ctx0" brushRef="#br0" timeOffset="61970.3916">19427 5516,'0'60,"-20"19,0 20,1 1,19-1,-20 0,20-20,0-39,20 0,-1-40,1-20</inkml:trace>
  <inkml:trace contextRef="#ctx0" brushRef="#br0" timeOffset="62378.4732">19665 5814,'-20'40,"-19"19,19 1,0-1,0-19,20 0,20-21,0 1,0-20,-1-20,1 1,20-21,-20-20,0 21,0-21,-1 21,-19-1,0 80,20-21,-20 41,20-20,-20 19,20-19,-20-1,20-19,19 0,1-20,0-40,-1 1</inkml:trace>
  <inkml:trace contextRef="#ctx0" brushRef="#br0" timeOffset="62594.5164">20181 5457,'0'59,"0"21,0-1,0 20,0 1,0-1,0-20,-20-19,20-1,-20-39,1 0</inkml:trace>
  <inkml:trace contextRef="#ctx0" brushRef="#br0" timeOffset="62762.55">19963 5834,'20'-20,"19"0,1-20,39 21,-19-1,-1 0,1 20,-20 0</inkml:trace>
  <inkml:trace contextRef="#ctx0" brushRef="#br0" timeOffset="62874.5724">20439 5695,'-20'59,"20"-19,-20 20,20-1,0 1,0-21,20-19</inkml:trace>
  <inkml:trace contextRef="#ctx0" brushRef="#br0" timeOffset="63026.6028">20796 5576,'0'40,"0"-21</inkml:trace>
  <inkml:trace contextRef="#ctx0" brushRef="#br0" timeOffset="63370.6716">20995 5635,'-40'0,"20"20,-20 20,1 0,-1 19,0 1,21-21,-1 1,20-20,39 0,-19-40,20-40,19 21,-19-1,-20 0,0-19,0-1,0 21,-20 19,-40 20,20 20,0 19,0 21,0-1</inkml:trace>
  <inkml:trace contextRef="#ctx0" brushRef="#br0" timeOffset="63786.7548">21253 5695,'19'-60,"-19"41,-39 19,19 39,-20 1,1 19,19 1,0-20,40-100,0 20,19-19,1 19,0-19,19-1,-19 40,0 20,-21 0,21 40,-20-20,-20 39,0 1,-20 39,0-19,-19-1,19 20,-20-39</inkml:trace>
  <inkml:trace contextRef="#ctx0" brushRef="#br0" timeOffset="64130.8236">17343 7322,'40'-20,"20"-39</inkml:trace>
  <inkml:trace contextRef="#ctx0" brushRef="#br0" timeOffset="67619.5212">18217 6806,'-20'-40,"20"1,-20 19,0 20,-20 20,1 0,-1-1,-20 21,41 0,-21 19,0 1,20-1,20 1,0 0,0-1,20-19,0-1,20 1,-1-20,1 0,20 0,-1-20,1-20,-21 0,21 0,-20-20,-21 21,1-21,-20 0,0 20,-39 1,-1 19,0 19,1 1,19 20,0 0,0-21</inkml:trace>
  <inkml:trace contextRef="#ctx0" brushRef="#br0" timeOffset="67987.5947">18852 6925,'-40'0,"20"20,-20 0,1 20,-1-1,-20 21,41-1,-1 1,0-40,40 0,19-20,1-20,0-20,-1 20,-19-19,0-1,0 0,-20 0,0 1,-20 39,0 0</inkml:trace>
  <inkml:trace contextRef="#ctx0" brushRef="#br0" timeOffset="68299.6572">18931 6905,'20'20,"-20"20,20 19,-1 1,1 0,-20-1,20-39,0 0,0-60,0 20,0-19,-20-21,19 0,21 1,-20-1,0 21,0-1,19 40</inkml:trace>
  <inkml:trace contextRef="#ctx0" brushRef="#br0" timeOffset="68819.7611">19447 7024,'20'-19,"0"-1,19 0,-19 0,0 0,-20 0,20-19,-20 19,0 0,-20 20,-40 40,41-1,-1 21,0-1,20-19,0 0,20-20,0 0,19-20,-19 0,0 0,20-20,-21-20,1 0,20 20,-20-19,0 19,19 0,-58-20,19 21,-20-1,20-20,0 0,0 1,20-1,19 0,1 20,0 1,-1 19,1 19,-20 1</inkml:trace>
  <inkml:trace contextRef="#ctx0" brushRef="#br0" timeOffset="69323.8619">20062 6925,'0'-20,"0"1,0-21,20 20,0-20,-20 1,0 19,0 0,-20 60,0-1,0 1,0 20,0-1,1-39,19 0,19-40,1-20,0 1,20-21,0 0,-1 1,1 19,-20 20,0 1,-1 38,21 21,-40 0,20 19,-40 1,20-1,0 1,0-20,0-21,20 1,0-20</inkml:trace>
  <inkml:trace contextRef="#ctx0" brushRef="#br0" timeOffset="70028.0027">20618 6945,'20'-40,"-1"1,-19-1,20 0,0-19,-20 39,0-20,-40 100,21-1,-21 1,20 19,0-39,0-20,40-60,0 0,0 1,0-21,0 20,19-19,-19 19,0 20,-20 60,0 0,0-1,0 1,0-20,20 0,19-80,-19 40,0-19,20-1,-20 20,-1 0,1 20,0 20,-20 20,0 19,0 1,20 0,-20-21,0 1,40-40</inkml:trace>
  <inkml:trace contextRef="#ctx0" brushRef="#br0" timeOffset="70700.1372">21114 6846,'39'-40,"1"0,0 40,-20-19,19-1,-19 0,20 0,-20 0,-20 0,-20-19,0 39,0 0,-20 39,1-19,19 40,0-21,0 1,20 0,0-20,40 0,-20-20,19-20,21 0,-20 0,-1 0,1-20,-20 1,0 19,0-20,-1 20,-38 60,-1 20,0-21,0 21,20-20,0-21,40-58,-20-1,-1 0,1-19,20 19,-20-19,20 19,-1 0,-19 0,0 40,0 40,-20 20,20-1,-20 1,-20 19,20-19,0-21,20 1,-1-40,1-20</inkml:trace>
  <inkml:trace contextRef="#ctx0" brushRef="#br0" timeOffset="70931.1834">22285 6092,'-20'79,"0"20,0 20,0 20,40-20,-20-39,0-1,0-39,-20 0,20-40</inkml:trace>
  <inkml:trace contextRef="#ctx0" brushRef="#br0" timeOffset="71084.2138">21967 6469,'40'0,"-1"-20,61 0,-1 0,40 20,19 0</inkml:trace>
  <inkml:trace contextRef="#ctx0" brushRef="#br0" timeOffset="75012.9996">17006 7977,'-20'-20,"20"40,0 0</inkml:trace>
  <inkml:trace contextRef="#ctx0" brushRef="#br0" timeOffset="75884.1738">17542 7501,'-40'0,"0"39,1 1,-1 0,0 39,1-19,19 19,0-19,20-1,0 20,20-39,20-20,-1 0,21-20</inkml:trace>
  <inkml:trace contextRef="#ctx0" brushRef="#br0" timeOffset="76316.2601">17879 7739,'-39'20,"19"-20,-20 39,20-19,0 20,0 0,1-21,-1 1,59 20,-19-40,0 0,20-20,0 0,-21 20,21-39,-20 19,0 0,0 0,-20 0,-40 40,20 0,20 0</inkml:trace>
  <inkml:trace contextRef="#ctx0" brushRef="#br0" timeOffset="76780.353">18078 7858,'39'-20,"-19"0,0 0,0 0,0-19,0 19,-20 0,0 40,0 20,0-1,-20 1,0 0,20-20,20-60,-20 0,20 0,-1 21,1-21,0 0,20 20,-20 1,-1 19,21 19,-40 21,20-20,-20 39,20-19,-20 0,20 0,-20-21,20-19,19 20,1-40</inkml:trace>
  <inkml:trace contextRef="#ctx0" brushRef="#br0" timeOffset="77052.4074">19110 7183,'-20'40,"0"19,-20 21,20 39,20-20,-20 20,40-40,-20 1,20-40,0-1,0-39</inkml:trace>
  <inkml:trace contextRef="#ctx0" brushRef="#br0" timeOffset="77332.4632">18931 7659,'-20'-39,"20"-1,0 20,40-19,-1 19,1 0,0 20,0 0,-1 20,1 19,-20 1,0 0,-20-1,0 21,-20-20,0-1,0-19,0-20</inkml:trace>
  <inkml:trace contextRef="#ctx0" brushRef="#br0" timeOffset="77644.5258">19487 7659,'59'-39,"-19"39,-40-40,-20 0,0 40,-20-19,1 38,-1-19,20 40,-19 0,19 19,20 1,0-40,39 19,1-39,39 20,-19-40,19 20,1-20,-21-19,1 19</inkml:trace>
  <inkml:trace contextRef="#ctx0" brushRef="#br0" timeOffset="78772.7514">20419 7659,'-20'-19,"20"-21,0 20,0-39,20 19,-20 0,0 0,20 1,-20-1,-20 100,20-21,-20 21,1-1,19-19,-20 0,20-1,20-78,-1-21,-19 21,20-21,20 0,-20 1,0 19,-1 1,1 19,0 20,0 39,-20-19,0 40,0-1,-20 1,20-1,-20-19,0 0,20-20,20-40,-20-20,20 0,0 1,20-21,-20 1,-1 19,21 20,-20 20,0 20,-20 0,0 19,0 21,0 0,0-1,0-19,0-1,20-39</inkml:trace>
  <inkml:trace contextRef="#ctx0" brushRef="#br0" timeOffset="79196.8361">20995 7302,'-20'40,"20"0,-20-1,20 1,-20 0,20-1,20-19,0 0,20-40,-21-19,1 19,20-20,-20 0,0 1,-1-1,-19 0,0 80,0 0,0-1,0 1,0 20,20-21,-20-19,20 0,20 0,-20-20</inkml:trace>
  <inkml:trace contextRef="#ctx0" brushRef="#br0" timeOffset="79476.8921">21431 6945,'0'40,"0"19,-20 1,20 19,-19 1,19 19,0 0,-20-20,20-19,0-20,20-21,19 1</inkml:trace>
  <inkml:trace contextRef="#ctx0" brushRef="#br0" timeOffset="79747.9462">21709 6826,'-20'119,"0"-40,1 21,19-21,0 20,-20-19,20-1,20-39,-20-1,0-19,0-20</inkml:trace>
  <inkml:trace contextRef="#ctx0" brushRef="#br0" timeOffset="79948.9864">21530 7263,'20'-20,"0"0,20 0,0 0,-1 0,1 20,19-19,-19 19,0 0</inkml:trace>
  <inkml:trace contextRef="#ctx0" brushRef="#br0" timeOffset="80045.0058">21947 7282,'0'80,"0"-21,0-19,20-20,-20 0</inkml:trace>
  <inkml:trace contextRef="#ctx0" brushRef="#br0" timeOffset="80205.0377">22046 7064,'40'40,"-20"-40</inkml:trace>
  <inkml:trace contextRef="#ctx0" brushRef="#br0" timeOffset="80437.0842">22285 7064,'-20'40,"0"-20,0 19,0 1,0 20,20-21,-20-19,60 20,-20-40,20 0,-1 0,-19-20</inkml:trace>
  <inkml:trace contextRef="#ctx0" brushRef="#br0" timeOffset="80853.1674">22086 7223,'20'20,"0"-20,19 0,-19 0</inkml:trace>
  <inkml:trace contextRef="#ctx0" brushRef="#br0" timeOffset="81557.3082">22523 7064,'0'60,"0"-1,0-19,19 0,-19-1,20-19,0 0,0 0,20-20,-20-20,-1-20,1 20,0-19,0-1,-20-19,0 19,20 0,-40 0,20 100,0-20,0 19,20-19,-20 0,20-21,19 21,-19-60</inkml:trace>
  <inkml:trace contextRef="#ctx0" brushRef="#br0" timeOffset="81973.3914">23078 6469,'0'39,"20"-19,-20 0,0 20,-20 19,20 21,-20-1,1 20,19 1,-20-1,20-20,0-19,20-40,-20 19,39-19,-19-20</inkml:trace>
  <inkml:trace contextRef="#ctx0" brushRef="#br0" timeOffset="82645.5258">23336 6469,'-20'79,"1"-19,19 39,0-20,-20 1,20-1,0-19,0-1,0-39,0 20,-20-80,20 20,-20-20,20 1,20 19,20 0,-1 20,1-20,0 20,-1 0,1-20,-20 20,0 0,19 20,-19 0,-20 0,20 20,-20-21,0 1,0-59,0 19,-20 0,20 0,0-20,20 1,-20-1,20 20,0 0,19 20,1 0,-20 0,0 0</inkml:trace>
  <inkml:trace contextRef="#ctx0" brushRef="#br0" timeOffset="83077.6121">23951 6747,'-19'19,"-1"1,-20 20,20 0,-20-1,21 1,19 0,0-20,0 19,39-59,-19 1,0-21,20 0,-20 1,-20-1,19 20,-19 0,0 40,-19 40,-1-1,20 1,0-1,0-19,0 0,20-21,-1-19,1-19,20-21,-20 0,0-19,-1 19</inkml:trace>
  <inkml:trace contextRef="#ctx0" brushRef="#br0" timeOffset="83301.657">24190 6429,'0'60,"0"-1,0 21,0-21,0 40,-20-19,20-1,0 0,-20-19,20 0,0-21,0 1,0-20</inkml:trace>
  <inkml:trace contextRef="#ctx0" brushRef="#br0" timeOffset="84301.857">17145 8751,'40'40,"19"-40,1-20</inkml:trace>
  <inkml:trace contextRef="#ctx0" brushRef="#br0" timeOffset="90422.0808">17939 8414,'0'39,"-20"1,20 19,0 1,-20 39,0 20,0-20,1 1,-1-41,20 1,0-21,59-39,-39-39</inkml:trace>
  <inkml:trace contextRef="#ctx0" brushRef="#br0" timeOffset="90750.1464">17820 8314,'0'-39,"20"-1,39 0,-19-19,39 19,1 0,-1-19,0 19,1 20,-21 0,1 20,-21 0,-19 20,-20 0,0 0,-39 20,-21 19</inkml:trace>
  <inkml:trace contextRef="#ctx0" brushRef="#br0" timeOffset="90950.1864">17899 8533,'20'0,"20"0,19-20,21 0,19-20,-20 20,20 20,-39-19,-1 19,-19 0,0 0</inkml:trace>
  <inkml:trace contextRef="#ctx0" brushRef="#br0" timeOffset="91294.2552">18653 8433,'-20'0,"0"0,-19 40,-1 0,-19-1,-1 41,20-1,1 1,-1-21,20-19,20-20,40-1,-1-38,1-1,0-20,19 0,-19 1,0-1,-20 0,19 1,-39 19,20 0,-60 20,21 40,-1-1,20 1,0 0</inkml:trace>
  <inkml:trace contextRef="#ctx0" brushRef="#br0" timeOffset="91646.3256">18832 8731,'20'-20,"-1"0,-19-19,20 19,-20-20,20 100,-40-21,20 1,0 0,-20-20,1-20,-1-40,40 20,-20-20,19 1,1-1,0 0,20 1,-1 19,21-20,-20 40,19 0,-19 0</inkml:trace>
  <inkml:trace contextRef="#ctx0" brushRef="#br0" timeOffset="91910.3784">19427 8552,'0'-39,"-40"39,21 20,-1-1,-20 41,0-20,20 19,1-19,19 0,19-21,1 1,40-20,-20 0,19-20,-19 1</inkml:trace>
  <inkml:trace contextRef="#ctx0" brushRef="#br0" timeOffset="92342.4647">19625 8592,'20'-20,"0"20,20-20,-20-19,0 19,19 0,-19-20,0 21,-20-1,-20 0,-20 40,21 19,-41 1,20 0,1 19,19 1,0-21,40-19,0 20,19-40,21 0,19 0,1-20,-1 0,0 0</inkml:trace>
  <inkml:trace contextRef="#ctx0" brushRef="#br0" timeOffset="92790.5544">20796 8374,'-39'0,"19"0,-20 20,-19 0,19 39,0-19,0-1,21 21,19-20,19-21,21 1,0-20,19 0,21-39,-21-1,21 0,-21 1,-19-1,0 0,-21-19,1 39,-20-20,-59 20,39 20,-20 20,0 20,21-20,-1 19</inkml:trace>
  <inkml:trace contextRef="#ctx0" brushRef="#br0" timeOffset="93134.6232">21372 8652,'-20'-20,"20"-20,-20 0,0 1,0-1,0-19,-19-1,-1 20,0-19,1 19,-1 0,0 21,21-21,19 20,19 0,1-20,20 1,19 19,1 20,19 0,1 0,-21 20,1 0,-21 19</inkml:trace>
  <inkml:trace contextRef="#ctx0" brushRef="#br0" timeOffset="93358.668">21173 8334,'20'-20,"40"20,19-20,0 1,21-1,-21 0,20 0,0 0,-19 0,-1 1,-19-41</inkml:trace>
  <inkml:trace contextRef="#ctx0" brushRef="#br0" timeOffset="93566.7096">22324 7778,'-39'60,"19"0,0-1,0 20,0 21,-20 19,21-20,-21-20,20-19,0-1,20-39</inkml:trace>
  <inkml:trace contextRef="#ctx0" brushRef="#br0" timeOffset="93974.7911">22384 8195,'-40'40,"20"0,-19-1,19 21,0-20,0-1,20 1,0-20,40-20,-1 0,-19-20,20-20,0 20,-21-19,21-1,-20 0,0 1,-40 98,20-19,0 0,0-1,20-19</inkml:trace>
  <inkml:trace contextRef="#ctx0" brushRef="#br0" timeOffset="94446.8856">22741 8314,'0'20,"0"20,0 0,0 19,20-19,-20-20,20-1,19 1,1-20,-20-39,-20 19,0 0,20 20,19 0,1 0,0-20,-1 0,21 0,-20-19,-20-1,-1 20,-19-39,0 39,0-20,-19 20,-1 0,0 20</inkml:trace>
  <inkml:trace contextRef="#ctx0" brushRef="#br0" timeOffset="99758.9476">17264 9684,'0'19,"40"1</inkml:trace>
  <inkml:trace contextRef="#ctx0" brushRef="#br0" timeOffset="100144.0248">17701 9326,'-20'80,"20"-1,0 20,-20 1,0-1,0 20,20-20,-20 0,1-19,-1-21,20-19,0-20,20-40</inkml:trace>
  <inkml:trace contextRef="#ctx0" brushRef="#br0" timeOffset="100664.1288">17601 9346,'0'-20,"20"-19,0 19,20-20,19 20,1-19,-1 19,-19 0,20 20,-21 0,1 0,-20 20,-20 19,0 1,-40 20,0-1,1 21,-21-21,1 20,39-19,-20 0,40-1,0 1,20-21,20-19,-20 0,39 0,-19-20,-1 0,1 0,0 0,0-20,-1 0,-19-20</inkml:trace>
  <inkml:trace contextRef="#ctx0" brushRef="#br0" timeOffset="101048.2056">18256 9584,'0'20,"-20"20,1 0,19 19,-20 1,20-1,0-39,59 20,-19-60,0 0,-1-20,1 1,0-1,-20 0,19 1,-19-21,0 40,0 0,-20 60,0 0,-20-1,20 21,-20-1,20-19,20 0,20-20,-21-40</inkml:trace>
  <inkml:trace contextRef="#ctx0" brushRef="#br0" timeOffset="101320.26">18951 9168,'-20'39,"20"1,0 39,-20 1,0 19,0-20,1 21,-1-41,20 1,20-41,19 1,-19-20</inkml:trace>
  <inkml:trace contextRef="#ctx0" brushRef="#br0" timeOffset="101671.3302">19010 9743,'40'-20,"-20"20,0-20,19-19,-19 19,20-20,-20 0,0 21,-1-21,1 0,-20 20,-39 1,19 38,-20 1,0 20,1 19,19 1,-20-20,40 19,0-19,20 0,0-21,20-19,19 0,1-19</inkml:trace>
  <inkml:trace contextRef="#ctx0" brushRef="#br0" timeOffset="102056.4071">19645 9485,'-20'0,"1"0,-21 0,0 20,-19 0,19 0,0-1,21-19,19 40,39-20,-19-20,20 0,19 20,-19 0,0 0,-21-20,1 39,0-19,-20 0,0 20,0-21,-20 21,-19-20,19 0,-20-20,20 20,0-40,20-20,0-19</inkml:trace>
  <inkml:trace contextRef="#ctx0" brushRef="#br0" timeOffset="102400.476">20340 8949,'0'20,"0"20,-40 19,0 21,-19-1,19 20,-19 1,-1-1,1 0,19-39,20-1,0-19,20-20,20-1</inkml:trace>
  <inkml:trace contextRef="#ctx0" brushRef="#br0" timeOffset="102912.5784">20558 8969,'0'60,"0"-1,-40 21,21 19,-21 0,0 0,20 0,-19-19,39-40,0-1,20-19,-1-40</inkml:trace>
  <inkml:trace contextRef="#ctx0" brushRef="#br0" timeOffset="103368.6696">20717 9326,'-20'0,"-20"20,1 20,-1 0,0-1,20 21,1-40,19 19,19-19,1-20,20 0,-20-20,20 0,-1-19,1 19,-20-20,0 1,-1 19,-58 40,19 19,0 1,0 0,20-1,0-19,0 0,40-20,-20 0,19-40,-19 20</inkml:trace>
  <inkml:trace contextRef="#ctx0" brushRef="#br0" timeOffset="103760.7478">20856 9505,'20'-40,"-1"60,-19 20,0-1,0 1,0-20,20 20,20-40,-20 0,0-20,19 0,1 20,-20 0,0-20,19 0,-19 0,20 1,-20-21,0 20,-1-20,1 1,-20 19,-20 0,1 40,19 0,0 0,0-1</inkml:trace>
  <inkml:trace contextRef="#ctx0" brushRef="#br0" timeOffset="104144.8248">21927 9187,'20'-39,"-59"19,-1 20,-20 0,1 20,-1 0,1-20,19 19,20 1,20 20,20-20,20 19,19-19,21 0,-21 20,21 0,-21-1,1 1,-41-20,1 19,-40-19,1 0,-41 20,-19-20,-21 0,1-20,0 19,20-58</inkml:trace>
  <inkml:trace contextRef="#ctx0" brushRef="#br0" timeOffset="107696.535">17046 10616,'-20'20,"40"0,0 20,-1-21</inkml:trace>
  <inkml:trace contextRef="#ctx0" brushRef="#br0" timeOffset="108280.6518">17740 10279,'-59'0,"-1"20,21-1,-21 1,0 20,1 20,19-21,1 21,19-21,0-19,40 20,0-40,19 20,1-20,19 0,1 0,0 0,-1 0,1 0,-1 20,-19 0,0-1,-21 1,1 20,-20-20,0 19,-20-19,-19 0,-1 20,0 0,-19-21,-1 21,21-20,-21 0,40-20,20-20</inkml:trace>
  <inkml:trace contextRef="#ctx0" brushRef="#br0" timeOffset="108656.727">18117 10537,'-39'39,"-21"21,20 0,1 19,-21-20,40 1,1 0,19-41,39 1,1-40,0 1,-1-21,1 0,0 0,-20 1,19-21,-19 21,-20-1,0 20,-40 0,21 40,-1 0,0 0</inkml:trace>
  <inkml:trace contextRef="#ctx0" brushRef="#br0" timeOffset="108952.7861">18336 10537,'0'20,"19"19,-19 1,0 20,0-1,0 1,0-21,0-19,40-20,-20-40,0 1,20-1,-1-19,1-1,0 0,-21 21,21-1,-20 0</inkml:trace>
  <inkml:trace contextRef="#ctx0" brushRef="#br0" timeOffset="109504.8966">18713 10636,'39'20,"1"-40,-20 0,20 0,-1 0,-19-19,-20 19,0 0,-40 0,21 40,-21 0,20 0,-20 19,20 21,1-20,19-20,19-1,1 1,20-20,0 0,-1-20,21 20,-20-39,-1 19,1 0,0 0,-20 20,-1 0,1 20,-20 0,-39-20,19-20,20 0,0-20,0 1,20-1,-1 0,1 21,0-21,0 0,20 20,-21 0,21 20,-20 0</inkml:trace>
  <inkml:trace contextRef="#ctx0" brushRef="#br0" timeOffset="109848.9654">19368 10517,'39'0,"-19"0,0-20,20 0,-21 0,-19 1,20-1,-40 0,1-20,-1 40,-20 0,0 20,21 0,-21 20,20-1,0 1,0 0,20-21,20 21,0-40,20 20,-1-20,1-20,20 0,-21-19</inkml:trace>
  <inkml:trace contextRef="#ctx0" brushRef="#br0" timeOffset="110007.9971">19745 10358,'-20'60,"0"-21,0 21,20-1,-20-19,40-20,-20-20</inkml:trace>
  <inkml:trace contextRef="#ctx0" brushRef="#br0" timeOffset="110145.0246">19943 10358,'-20'20</inkml:trace>
  <inkml:trace contextRef="#ctx0" brushRef="#br0" timeOffset="110561.1078">20102 10299,'-20'0,"-20"19,20 1,0 0,1 20,-21 0,40-21,-20 21,20-20,20 20,0-21,19 1,-19 0,20 0,0 20,-1-20,1 19,-20-19,-20 20,0-20,0-1,-20 1,-20 0,-19 0,-1 0,1 0,19-20,0-20,1 20,19-20,0-20,40 1,0-1</inkml:trace>
  <inkml:trace contextRef="#ctx0" brushRef="#br0" timeOffset="111105.2164">20380 10596,'0'-59,"19"-1,-19 21,0-21,20 0,-20 21,0-1,0 20,-20 40,20 40,0-21,0 21,-19-20,19 19,0-39,0 0,19-40,-19-20,40-19,-20-1,0 20,0-19,19 19,-19 20,0 20,20 0,-40 20,20 20,-20 19,0 1,0 19,0-19,0-1,0-19,19-20,21-40,-20-39,20-1</inkml:trace>
  <inkml:trace contextRef="#ctx0" brushRef="#br0" timeOffset="111321.2598">21054 9902,'0'119,"0"-20,-20 0,20 0,0 1,0-41,0 1,0-21,0-19</inkml:trace>
  <inkml:trace contextRef="#ctx0" brushRef="#br0" timeOffset="111521.2998">20895 10239,'40'-20,"0"0,0 1,19-1,20 0,-19 0,19 20,-39-20</inkml:trace>
  <inkml:trace contextRef="#ctx0" brushRef="#br0" timeOffset="111697.335">21451 10100,'-20'40,"20"0,-20 19,20 1,0 19,0 0,0-19,20-20,20-21,0-38,-1-1</inkml:trace>
  <inkml:trace contextRef="#ctx0" brushRef="#br0" timeOffset="111952.386">22106 9941,'-218'219,"-120"217,180-158,-41 40,21-21</inkml:trace>
  <inkml:trace contextRef="#ctx0" brushRef="#br0" timeOffset="118497.3623">16867 11410,'0'20,"20"0</inkml:trace>
  <inkml:trace contextRef="#ctx0" brushRef="#br0" timeOffset="118962.4088">17522 11053,'-40'-20,"20"20,-19 0,19 40,-20 39,1-20,-21 41,20-1,1 0,-1 0,20 20,20-39,20-41,0-19,39 0,1-20</inkml:trace>
  <inkml:trace contextRef="#ctx0" brushRef="#br0" timeOffset="119370.4496">17582 11747,'0'-20,"0"-19,0-1,0 0,0 1,19-1,-19 0,0 1,0 19,-19 79,-1 1,0-1,0 1,0-40,20-60,40 0,-20 1,19-1,1-20,0 21,-1 19,1 0,0 0,0 20,-21 0,1 20,0 0</inkml:trace>
  <inkml:trace contextRef="#ctx0" brushRef="#br0" timeOffset="119649.4775">17939 11450,'20'-20,"-1"-20,1 20,0-19,20-1,-20 20,0 0,-40 20,0 20,-20 20,20-1,-19 21,19-1,-20 1,40-20,0-21,40-19</inkml:trace>
  <inkml:trace contextRef="#ctx0" brushRef="#br0" timeOffset="120017.5143">18117 11410,'-39'59,"19"-19,20-20,0 0,40-40,-1 0,-19-20,0 21,0-21,0 0,-1 20,1 1,-20 58,0 1,-20 0,20 19,0 1,0-21,20-19,0 0,0-40</inkml:trace>
  <inkml:trace contextRef="#ctx0" brushRef="#br0" timeOffset="120233.5359">18514 11013,'-20'99,"1"-19,19 19,0 20,0-20,0 0,19-59,-19 0,0-60</inkml:trace>
  <inkml:trace contextRef="#ctx0" brushRef="#br0" timeOffset="120417.5543">18435 11430,'40'0,"-1"0,1-20,19 0,1-20,-1 21,-19-21,0 20</inkml:trace>
  <inkml:trace contextRef="#ctx0" brushRef="#br0" timeOffset="120745.5871">18732 11450,'20'0,"0"0,20-20,0 0,-1-20,1 1,0-1,-21 20,1-20,-20 20,-20 1,1 19,-1 39,-20 1,20 0,-19 19,19 1,0-21,20 1,20-20,0-20,19 0,1-40</inkml:trace>
  <inkml:trace contextRef="#ctx0" brushRef="#br0" timeOffset="121145.6271">19169 11172,'-20'0,"-19"20,19 19,-20-19,0 20,20 0,20-21,0 21,40-40,-20 0,0-40,20 21,-21-21,1 0,0-19,0-1,0 20,-20 1,0 19,0 40,-20 19,20 21,0 19,0-39,0 20,0-21,20 1,0-40,19 0</inkml:trace>
  <inkml:trace contextRef="#ctx0" brushRef="#br0" timeOffset="121409.6535">19705 10834,'-60'40,"21"20,19-1,-20 40,-19 1,-1-1,20 0,1-20,19-19,20-20,0-1,40-59,-1 1,-19-1</inkml:trace>
  <inkml:trace contextRef="#ctx0" brushRef="#br0" timeOffset="121769.6895">19804 11132,'0'20,"0"39,-20 1,0 0,20 19,-19-20,-1-19,20 0,0-40</inkml:trace>
  <inkml:trace contextRef="#ctx0" brushRef="#br0" timeOffset="122025.7151">19804 11033,'40'-20,"-1"0,1-19,20-1,-1 20,1 0,-1 0,-19 0,0 20,-21 0,-19 0</inkml:trace>
  <inkml:trace contextRef="#ctx0" brushRef="#br0" timeOffset="122217.7343">19764 11192,'40'-20,"0"-20,39 0,-19 1,19 19,0-20,-39 20,0 20,-20 0</inkml:trace>
  <inkml:trace contextRef="#ctx0" brushRef="#br0" timeOffset="122386.7512">19784 11311,'20'0,"20"0,19-20,1 0,-1 0,1 20</inkml:trace>
  <inkml:trace contextRef="#ctx0" brushRef="#br0" timeOffset="122842.7967">20062 11311,'0'-40,"20"0,0 1,19-1,-19-20,20 41,-20-1,0 0,-1 20,1 20,-40 19,20 21,-19-1,-1 21,0-40,0-1,40-78,20-1,-21 0,21-19,-20 19,0 0,20 40,-40 20,0 40,0-21,0 21,0-20,0-1,0 1,39-40</inkml:trace>
  <inkml:trace contextRef="#ctx0" brushRef="#br0" timeOffset="123257.8383">20657 11053,'-39'39,"19"1,0 20,0 19,0-39,0-1,20-19,20-20,0-20,0-19,0-21,0 1,0-21,-1 1,1 0,0-1,-20 1,20 39,-40 0,0 80,0 0,20 19,-19 21,19 19,0-20,0 1,0-21,0-39,39 20,-19-60</inkml:trace>
  <inkml:trace contextRef="#ctx0" brushRef="#br0" timeOffset="124417.9543">20836 11092,'20'20,"0"-20,-1-20,21 20,0-19,-20-1,0 0,-1-20,-19 20,-39 20,19 0,-20 40,20 0,-19-1,19 1,20 0,0-1,20-19,-1-20,1 0,20 0,-20-20,20-19,-1-1,-19 0,20 1,-20-1,-1 0,1 1,0-1,-60 100,21-21,-1 21,0-1,0 1,20-40,20-40,0-40,0 1,19-1,-19-19,20-1,-20 1,-1 20,1-1,0 40,-40 60,20 19,-20 21,1-21,19 21,0-1,0 0,19-39,21 0,0-20,0-20,-1 0</inkml:trace>
  <inkml:trace contextRef="#ctx0" brushRef="#br0" timeOffset="124681.9807">21769 10537,'-20'79,"0"-19,20 19,-20 20,0 1,20-1,-20-20,40-19,-20-21,0 1,20-40</inkml:trace>
  <inkml:trace contextRef="#ctx0" brushRef="#br0" timeOffset="124970.0095">21630 10894,'39'-40,"-19"20,20 20,0 0,-1 0,-19 20,0 0,-20 20,0 19,-40 1,20-1,-19 1,-1-1,20-19,0-20,60-40,0-20</inkml:trace>
  <inkml:trace contextRef="#ctx0" brushRef="#br0" timeOffset="125138.0263">22007 10934,'0'20,"20"19,-20 1,19 0,1-1,0-19</inkml:trace>
  <inkml:trace contextRef="#ctx0" brushRef="#br0" timeOffset="125362.0487">22364 10735,'-60'80,"21"-1,-1 20,0 0,-19 40,19 0,-19-20,-1-39,20-21,1 1,-21-21</inkml:trace>
  <inkml:trace contextRef="#ctx0" brushRef="#br0" timeOffset="125754.0879">20241 11430,'-60'0,"40"0,-19 20,-1 19,0 41,0-1,1 20,19 0,0 21,0-41,0 0,40-19,-20-20,40-21,0-19,19-19,1-21,-1 0,-19 0</inkml:trace>
  <inkml:trace contextRef="#ctx0" brushRef="#br0" timeOffset="126474.1599">20479 11727,'-40'-19,"20"38,0-19,-19 40,19 20,-20-1,20 21,-19-21,39-19,0-20,39-20,-19-20,20 0,0 0,-21-20,21 1,-20-1,0 20,0-20,-1 1,-58 98,19-19,20 20,0-21,20-19,0-20,19 20,-19-40,20 20,-20-40,19 21,-19-1,0-20,0 0,0 1,-20 19,0 59,0 21,0-20,0-20,20-40,-1-20,1 0,0 1,0-1,0 0,19 20,-19 1,0 58,-20 1,20 0,-20 19,20 1,-20-1,0-19,20 0</inkml:trace>
  <inkml:trace contextRef="#ctx0" brushRef="#br0" timeOffset="126826.1951">21272 11946,'20'-40,"-20"20,0-20,20 1,-20-21,-20 1,20 19,0-20,-20 21,1-1,19 20,-20 0,40 1,-1-1,21 20,20-20,-21 20,21 0,-20 0,-21 20,1 19</inkml:trace>
  <inkml:trace contextRef="#ctx0" brushRef="#br0" timeOffset="127002.2127">21352 11469,'79'-59,"-19"-1,-21 21,1 19,-20 0</inkml:trace>
  <inkml:trace contextRef="#ctx0" brushRef="#br0" timeOffset="127194.2319">21630 11291,'-20'20,"20"19,0 21,0-1,0 1,-20 19,20-19,0 19,-20 1,20-41,0 1,0-20,20-20</inkml:trace>
  <inkml:trace contextRef="#ctx0" brushRef="#br0" timeOffset="127394.2519">21709 11668,'-20'40,"20"19,-20 1,20-21,0 1,20-40</inkml:trace>
  <inkml:trace contextRef="#ctx0" brushRef="#br0" timeOffset="127538.2663">21848 11529,'0'20,"20"0,-20-1</inkml:trace>
  <inkml:trace contextRef="#ctx0" brushRef="#br0" timeOffset="127818.2943">22146 11588,'-40'-19,"20"38,-20 21,1 0,19 0,0 19,0-19,20-1,20-19,0 0,39-20,-19-20,20 20,-1-39,-19 19,19-40,-19 21</inkml:trace>
  <inkml:trace contextRef="#ctx0" brushRef="#br0" timeOffset="128018.3143">22443 11251,'-20'60,"20"19,0 0,0 1,0 19,0 0,0-19,0-21,-19-39</inkml:trace>
  <inkml:trace contextRef="#ctx0" brushRef="#br0" timeOffset="128186.3311">22285 11529,'39'-20,"1"0,19 0,-19 1,20-1,-21 0,-19 0</inkml:trace>
  <inkml:trace contextRef="#ctx0" brushRef="#br0" timeOffset="128442.3567">21213 11648,'59'-20,"1"-39,0-1</inkml:trace>
  <inkml:trace contextRef="#ctx0" brushRef="#br0" timeOffset="130042.5167">4147 4226,'0'20</inkml:trace>
  <inkml:trace contextRef="#ctx0" brushRef="#br0" timeOffset="136666.179">5159 3909,'-19'-20,"-1"0,0 20,0 0,-40 20,1 20,-1-1,1 1,-21 20,21-1,19-19,1-20,19 0,40 19,19-39,-19 0,40 20,19-20,-19 20,19-20,-20 20,-19 0,-20 0,0-1,0 1,-40 0,0 20,-20-20,-19 19,-1 1,21 20,-21-21,20 1,20 0,1-21,78-19</inkml:trace>
  <inkml:trace contextRef="#ctx0" brushRef="#br0" timeOffset="137178.2302">5179 4643,'40'-79,"-20"19,19 1,-19-21,0 1,0 0,20-1,-40 1,20 19,-20 1,0 39,0 79,0 1,0 19,-20 21,0-21,0 20,-20-19,1-1,19-19,0-41,20-58,20-1,0-39,-1 19,1 1,20 19,-20 20,0 20,19 20,-39 20,20 19,-20 1,0 19,0 0,20-19,-20-1,20-39,0-20</inkml:trace>
  <inkml:trace contextRef="#ctx0" brushRef="#br0" timeOffset="137690.2813">5894 4226,'-40'0,"0"40,20 0,1 19,-1 1,0-1,20 1,0-40,20 0,19-60,-39 0,20 20,-20-19,40 78,-20 1,0 20,19-21,-19-19,0 0,20-20,-21-40,-19 1,0-1,20-20,-20-19,20 0,0 19,0 1,20 19,-21 20,21 0,0 20,-20 20,19 0,-19 0,0 19</inkml:trace>
  <inkml:trace contextRef="#ctx0" brushRef="#br0" timeOffset="137986.3109">6350 4385,'20'0,"20"-20,-1-19,1-1,19 0,-19 1,0-1,-20 0,-20 20,-40 40,0 20,1 19,-1 1,20 19,0 1,0-21,20-39,40 20,0-40,-1-20,21 0,0-20</inkml:trace>
  <inkml:trace contextRef="#ctx0" brushRef="#br0" timeOffset="138402.3524">6925 4127,'-19'-20,"-1"60,0 0,-20 19,20 21,1-1,-1-19,20-1,0-39,39-20,1-40,-20 1,0-1,19-39,-19 19,0-39,0 19,0-19,0 0,0 20,-1 39,-38 0,19 80,-20 39,20 1,0 39,0-20,0 0,20-19,-1-21,41-19,-20-20,39-20</inkml:trace>
  <inkml:trace contextRef="#ctx0" brushRef="#br0" timeOffset="138690.3812">7878 3988,'-20'0,"0"0,-19 20,-1 40,0-1,-19 40,19 1,0-1,1-40,58 1,1-20,20-40,39 0,-19-20,19 0,-19-20,-1 1,-19-1</inkml:trace>
  <inkml:trace contextRef="#ctx0" brushRef="#br0" timeOffset="139090.4212">8096 4107,'-20'20,"1"20,-1 19,0 1,20 19,0-19,0-20,0-1,40-39,-21 0,1 0,0-39,20 19,-20-40,-1 21,-19-41,20 21,-20 19,0 99,0-19,0 20,20-1,0-19,0 0,0-21,0 1,19-20,1-20,0 1</inkml:trace>
  <inkml:trace contextRef="#ctx0" brushRef="#br0" timeOffset="139354.4478">8771 3631,'0'40,"0"19,-20 21,20 19,0 20,-20 0,20-20,0 1,0-21,-20 0,20-39,20-20,0-20,0-40</inkml:trace>
  <inkml:trace contextRef="#ctx0" brushRef="#br0" timeOffset="139570.4693">9108 3591,'-20'60,"20"19,-19 21,-1 19,0 20,20-20,0 0,-20-20,20-40,0-39</inkml:trace>
  <inkml:trace contextRef="#ctx0" brushRef="#br0" timeOffset="139770.4892">8870 4187,'20'-40,"0"40,20-40,19 21,-19 19,19-20,1 0,-1 20,-19 0,0-20</inkml:trace>
  <inkml:trace contextRef="#ctx0" brushRef="#br0" timeOffset="140201.5325">9346 3968,'-19'20,"19"20,-20 20,20-1,0 1,0-21,20 1,-1 0,1-40,0 20,0-20,20 0,-21 0,-19-20,0 0,20-40,-20-19,40 0,-20 19,20 0,-1 21,1 19,-20 20,19 0,1 20,0 0</inkml:trace>
  <inkml:trace contextRef="#ctx0" brushRef="#br0" timeOffset="140570.5693">9842 4127,'20'0,"20"-20,0 1,19-21,1 20,-1-20,-39 1,20 19,-20 0,-20-20,-20 20,0 20,-20 0,20 40,-39 20,-1 19,1 0,-1 40,40-39,20-40,20-1,40-39,19 0,1 0,19-20,-20 1,-19 19,-1-20</inkml:trace>
  <inkml:trace contextRef="#ctx0" brushRef="#br0" timeOffset="141074.6198">4346 5080,'-60'20,"100"-20,19 0</inkml:trace>
  <inkml:trace contextRef="#ctx0" brushRef="#br0" timeOffset="144482.9606">5120 4842,'-40'59,"20"21,0 19,0 20,-19 0,19 0,0-40,20-19,0-40,20-20</inkml:trace>
  <inkml:trace contextRef="#ctx0" brushRef="#br0" timeOffset="144706.9829">4901 5159,'159'-40,"-79"21,19 19,0 0,-20 0,1 0</inkml:trace>
  <inkml:trace contextRef="#ctx0" brushRef="#br0" timeOffset="144947.007">5477 4762,'-20'40,"20"39,0 1,0-1,20 20,-20-19,0-1,0-19,0-21,20 1,0-40</inkml:trace>
  <inkml:trace contextRef="#ctx0" brushRef="#br0" timeOffset="145107.0229">5675 5139,'-20'80,"20"-21,0 1,0-21,20 21,0-40,20-20</inkml:trace>
  <inkml:trace contextRef="#ctx0" brushRef="#br0" timeOffset="145467.0589">5874 5318,'59'-80,"-19"21,-20-1,-20 21,0-1,-20 20,-20 40,1 0,19 20,-20-1,20 1,0-20,60-20,0 0,-1 0,1 20,0-20,-1 19,-19 21,0 0,0 0,-20 19,0 1,-20-21,20 1,-20 0,40-80,0-20</inkml:trace>
  <inkml:trace contextRef="#ctx0" brushRef="#br0" timeOffset="145675.0798">6370 4762,'-20'60,"20"19,0 20,0 1,-20 19,20 0,0-40,0-39,0-1,-20-39</inkml:trace>
  <inkml:trace contextRef="#ctx0" brushRef="#br0" timeOffset="145827.095">6231 5199,'20'-20,"19"20,21-20,19 0,1 20,-1-20,1 20,-21-19,-19-1</inkml:trace>
  <inkml:trace contextRef="#ctx0" brushRef="#br0" timeOffset="146187.131">6826 5020,'-20'-20,"-19"-19,-1 59,20-1,0 21,1 20,-1-1,0 1,20-21,20 1,0-20,-1 0,1-40,20 20,-20-20,0 0,-20 0,19-19,1-1,-20 0,20-19,-20 19,0 20,40 0,-1-19,1 19,0-20,-20 20,19 0,-19 1</inkml:trace>
  <inkml:trace contextRef="#ctx0" brushRef="#br0" timeOffset="146347.147">7144 5000,'0'119,"0"-39,20-21,19-19,1-20,0-40</inkml:trace>
  <inkml:trace contextRef="#ctx0" brushRef="#br0" timeOffset="146563.1686">7600 4723,'-59'79,"19"40,-20 0,21 40,-21 19,20-39,1-39,19-41,0-19,0-1</inkml:trace>
  <inkml:trace contextRef="#ctx0" brushRef="#br0" timeOffset="146906.2029">4485 6032,'20'20,"39"-20</inkml:trace>
  <inkml:trace contextRef="#ctx0" brushRef="#br0" timeOffset="150898.6021">5060 6389,'0'-19,"0"-21,0 0,20-39,0 19,0-19,0-20,19 19,-19-19,0 20,0-1,0 41,-20-1,19 100,1-1,-20 20,0 21,0-1,20 0,-20-20,20 21,-20-41,40-39,-20 0,-1-40,21 0,-20-39,20-1,-21-19,21-20,-20-1,0 1,0 0,-1 39,-19 1,0 39,40 20</inkml:trace>
  <inkml:trace contextRef="#ctx0" brushRef="#br0" timeOffset="151298.6421">5834 6032,'-20'40,"-19"0,39-21,-20 1,20 20,20-20,-1-20,21 0,-20-20,0 0,19-20,-19-19,20-1,-20 21,-20-1,0 0,-20 21,0-1,0 20,-19 20,-1 19,0 1,1 39,19-19,-20 19,40-19,20-21,0-19</inkml:trace>
  <inkml:trace contextRef="#ctx0" brushRef="#br0" timeOffset="151778.6901">6668 6012,'-20'-19,"0"-21,20 20,0 0,0 0,0 1,0 58,0 1,-20 0,20 19,-20-19,20-1,-20-19,60-59,-20 19,-20-20,20 20</inkml:trace>
  <inkml:trace contextRef="#ctx0" brushRef="#br0" timeOffset="152194.7317">6846 5695,'-40'0,"21"0,-1 40,-20-1,0 1,1 20,19-21,0 1,0 0,20-21,20 1,0-20,20-20,-1 20,21-19,-21 19,1 0,0 19,-1 1,-19 0,0 20,-20-20,0 19,-20 1,0-20,-19 20,19-1,-20 1,1-20,19 0,0-20,20-20</inkml:trace>
  <inkml:trace contextRef="#ctx0" brushRef="#br0" timeOffset="152825.7948">7144 5953,'0'20,"20"-20,-20-40,0 80,0-1,-20 41,20-1,0 1,-20-1,20-20,-20-19,20-20,0-60,-20 1,20-21,0 1,0-21,0 1,20-1,0 1,0 39,19-19,-19 39,20 0,-20 20,0 0,19 40,-39 0,0-1,-20 1,20 0,-19-1,-1-19,20-20</inkml:trace>
  <inkml:trace contextRef="#ctx0" brushRef="#br0" timeOffset="153154.8277">7441 5913,'20'-20,"20"1,0-1,-1-20,1 20,0-20,-20 21,-1-21,1 20,-40 0,1 20,-21 0,20 40,-20 0,1 19,-1 1,20 19,0-39,40-20,0-1,20 1,19-40,-19 20,19-39</inkml:trace>
  <inkml:trace contextRef="#ctx0" brushRef="#br0" timeOffset="153410.8531">7957 5655,'-39'0,"-1"20,20 0,0 39,-19 1,19-20,0 19,0 1,20-40,0-1,60 1,-21-20,1-39,0 19,19-20,-19 0,0 21</inkml:trace>
  <inkml:trace contextRef="#ctx0" brushRef="#br0" timeOffset="153562.8683">8156 5655,'-20'99,"0"-19,20-21,0 1,0-20,20-40</inkml:trace>
  <inkml:trace contextRef="#ctx0" brushRef="#br0" timeOffset="153722.8843">8295 5477,'0'59,"0"-19,20 19,-1 1</inkml:trace>
  <inkml:trace contextRef="#ctx0" brushRef="#br0" timeOffset="154018.9141">8453 5933,'20'-20,"0"-19,-20-1,0 0,0-19,0-1,0 20,0-19,-20 19,0 20,1-19,-1 19,20 0,0 0,0-20,39 21,-19-1,40 0,-21 20,21 0,-20 0,-20 20,19 19,-39 1</inkml:trace>
  <inkml:trace contextRef="#ctx0" brushRef="#br0" timeOffset="154210.9333">8414 5616,'39'-20,"1"0,0 20,19-20,1 20,-1 20,1-20,-20 20</inkml:trace>
  <inkml:trace contextRef="#ctx0" brushRef="#br0" timeOffset="154330.9453">8890 5596,'0'39,"0"-19,0 0,20 20,0-40</inkml:trace>
  <inkml:trace contextRef="#ctx0" brushRef="#br0" timeOffset="154626.9749">9247 5477,'20'-20,"-20"40,-20-1,-19 21,19 0,-20 19,20-19,0 0,0-1,20 1,20-20,20 0,0-20,-1 0,21-20,-20 0,-21 0</inkml:trace>
  <inkml:trace contextRef="#ctx0" brushRef="#br0" timeOffset="154842.9963">8910 5278,'59'20,"1"0,-20-20</inkml:trace>
  <inkml:trace contextRef="#ctx0" brushRef="#br0" timeOffset="155419.0539">9723 5437,'0'40,"0"39,-19 20,19 20,0 0,0-19,0-21,0-20,0-19,0-60,-20-39,0-1,20-19,0-20,0-1,20-19,0 20,19 20,1 19,0 21,19 19,-19 20,0 0,-1 20,-19-1,0 21,-20 20,-20-21,0 21,-19-20,-1-1,20-19,0 0</inkml:trace>
  <inkml:trace contextRef="#ctx0" brushRef="#br0" timeOffset="155763.0883">10180 5397,'-20'40,"0"0,-20 19,21 1,-1-21,20 1,0-20,20 0,19-40,-19-20,20 1,-20-1,0 0,-1-19,-19 19,0 0,0 20,-19 20,19 40,-20-20,20 20,0-21</inkml:trace>
  <inkml:trace contextRef="#ctx0" brushRef="#br0" timeOffset="156099.1221">10398 5457,'0'20,"0"19,0 1,0 0,20-1,-20-19,40 0,-1-20,1-40,-20 1,-20 19,0 0,20-20,-20 1,20 19,-20-20,0 20,19 20,1 20</inkml:trace>
  <inkml:trace contextRef="#ctx0" brushRef="#br0" timeOffset="156659.1781">10716 5318,'-20'20,"20"19,0 1,0 0,20-1,-20 1,39 0,1-40,0 0,-1 0,1-20,0 0,-1-20,1 21,-20-21,0 0,-20 20,0-19,0-1,0 20,-20 20,0 20</inkml:trace>
  <inkml:trace contextRef="#ctx0" brushRef="#br0" timeOffset="157091.2213">11232 5457,'39'-40,"-19"20,20-19,-20 19,-1-20,-19 0,20 20,-40 1,20 38,-19 21,19 0,-20 19,40-19,-20-20,19 20,-19-80,20 0,-20 1,20-1,20-20,0 21,19-1,20 0,-19 1,0 19,19 20,-20 0,1 0</inkml:trace>
  <inkml:trace contextRef="#ctx0" brushRef="#br0" timeOffset="157755.2877">4366 6846,'-40'40,"60"-21,59-19,1-19</inkml:trace>
  <inkml:trace contextRef="#ctx0" brushRef="#br0" timeOffset="161107.6229">5100 6449,'-40'59,"40"1,-20 0,20 39,-20 0,20 0,0 20,0-39,0-1,20-39,0-40</inkml:trace>
  <inkml:trace contextRef="#ctx0" brushRef="#br0" timeOffset="161523.6643">4941 6588,'-59'-40,"59"0,19 1,41-1,-1-19,21 19,19 20,-20 0,1 0,-21 20,-19 20,-40 0,0 20,0 19,-40 1,-19 19,-1 1,-19 19,0-20,19 1,40-41,0 1,60-40,0 0,19-20,1 0,-1 0,1-19,-1 19,-19 20,0-20</inkml:trace>
  <inkml:trace contextRef="#ctx0" brushRef="#br0" timeOffset="161843.6965">5497 6826,'39'-20,"-19"0,20-19,0 19,-1-20,1 20,-20 0,0 1,-40-1,-20 40,20-1,-19 1,-1 40,0-21,1 41,19-21,20 21,0-21,20-39,-1 0,21 0,20-40,-21-20,21 1,-1-21</inkml:trace>
  <inkml:trace contextRef="#ctx0" brushRef="#br0" timeOffset="162091.7213">5993 6171,'-20'60,"0"-1,0 21,0 19,20 0,-19 20,-1-20,20 1,20-41,-20 1,19-21,-19-19,40-40</inkml:trace>
  <inkml:trace contextRef="#ctx0" brushRef="#br0" timeOffset="162275.7397">6171 6548,'-19'80,"-1"-21,0 1,20 19,0 0,0-39,20 0,0-20</inkml:trace>
  <inkml:trace contextRef="#ctx0" brushRef="#br0" timeOffset="162827.7949">6489 6508,'-20'20,"0"0,0 20,1 19,-1-19,0 20,20-41,20 1,19-40,-19 1,0-21,0-20,20 21,-21-1,1 0,-20 80,0 20,-20 19,20-20,-19 41,19-41,0 21,-20-1,20-39,0 19,-20-19,0 0,-20-1,1-19,-1 0,0-40,1 20,19-40,0-19,20-20,20-1,0 21,19-1,21 1,-1 19</inkml:trace>
  <inkml:trace contextRef="#ctx0" brushRef="#br0" timeOffset="163003.8125">6787 6489,'0'19,"-20"41,20 19,-20 1,20-21,20 1,-20-20,20-21</inkml:trace>
  <inkml:trace contextRef="#ctx0" brushRef="#br0" timeOffset="163147.8267">7005 6508,'0'-19,"0"58,20-19,-20 0</inkml:trace>
  <inkml:trace contextRef="#ctx0" brushRef="#br0" timeOffset="163491.8613">7223 6469,'-20'20,"0"19,-19 1,19 20,0 19,20-39,-20-1,20 1,40-20,-20-40,0 0,-1-20,1 1,20-1,-40 0,20-19,-20 19,0 0,-20 21,-20 58,40 1,-20 20,20-1</inkml:trace>
  <inkml:trace contextRef="#ctx0" brushRef="#br0" timeOffset="163954.9076">7402 6747,'20'-40,"19"0,-19 1,0-21,0 20,0-19,-20 19,0 100,-20-1,0 1,0 19,0-39,20-1,0 1,0-99,20 19,0-20,20-19,-1 0,1 19,-20-19,20 39,-21 20,1 40,-20 0,20 39,-20 1,0 19,0 1,-20-1,40-19,-20-1,20 1,0-21,0 1</inkml:trace>
  <inkml:trace contextRef="#ctx0" brushRef="#br0" timeOffset="164370.9492">4485 7878,'-80'39,"160"-78,-21-1</inkml:trace>
  <inkml:trace contextRef="#ctx0" brushRef="#br0" timeOffset="167715.2836">5358 7124,'-20'39,"20"41,0-1,-40 20,20 20,-19-39,-21-1,21 0,-1-19,20-20,40-40,20 0,19-20,1 0,-1 0,1 0,-21 20,1 0,0 0,-20 0,-1 0,21-20,0 1</inkml:trace>
  <inkml:trace contextRef="#ctx0" brushRef="#br0" timeOffset="168251.3372">5775 7560,'19'-39,"-19"19,0 0,-19 0,-1 40,0 0,-20 19,0 21,1-20,-1-1,40 1,20-20,0-20,0 0,19-20,1 20,0-20,-20 0,19 0,-19 1,0 19,0 0,19 39,-19 1,-20-20,20 0,0-1,0-58,-40 19,20 0,0 0,0-19,0 19,0-20,20 20,-20-19,39 19,-19 0,20 20,0-20,-1 20,1 0,0 0</inkml:trace>
  <inkml:trace contextRef="#ctx0" brushRef="#br0" timeOffset="168635.3756">6568 7282,'-39'20,"-1"20,20 19,-20 1,1 0,19-1,20-39,20 0,0-20,-1-20,1 0,0 0,0 0,0 1,0 38,-20 1,-20 0</inkml:trace>
  <inkml:trace contextRef="#ctx0" brushRef="#br0" timeOffset="169163.4283">6509 7263,'-40'59,"20"-19,0 39,1-39,19 19,0-19,19-20,21 20,-20-40,0 0,0-20,19 40,-39-1,0 21,0 20,0 19,0-19,-20-1,1 1,-21-21,20 1,-20-40,1 20,19-40,-20 0,20-20,20-19,0-1</inkml:trace>
  <inkml:trace contextRef="#ctx0" brushRef="#br0" timeOffset="169555.4676">6826 7183,'-20'40,"20"19,-19 1,19-1,0-19,0 0,19-20,21-20,-20-20,0 0,19-20,-19-19,0 19,0 20,0 80,-20-1,0 1,0-1,20 1,-20-20,39-21,-19 1,20-20,0-39,19-1</inkml:trace>
  <inkml:trace contextRef="#ctx0" brushRef="#br0" timeOffset="169931.5052">7481 7163,'-20'0,"0"20,1 20,-1 19,-20 1,20 19,20-39,-20-20,40-20,0-20,20-20,-20 1,-1-21,1 1,20 19,-20 0,-40 100,20-1,0 1,-20 19,40-19,0-21,0 1,19-20,21-20,-20-20,19-20</inkml:trace>
  <inkml:trace contextRef="#ctx0" brushRef="#br0" timeOffset="170267.5388">8017 7104,'0'-20,"-20"20,-20 40,21 19,19 1,-20-1,20 1,20 19,-20-19,19 19,-19-19,0-1,0 1,0-21,-19 1,-1-20,0 0,-20 0,0-20,1 0,-1-20,0 0,21-20,-1-19,40-1,-1-19,21-1</inkml:trace>
  <inkml:trace contextRef="#ctx0" brushRef="#br0" timeOffset="170651.5772">8176 7302,'39'20,"1"-40,0 0,19 1,1-21,-21 0,1 1,0-21,-20 20,-1-19,1 19,-40 20,1 20,-21 0,0 40,1 0,-21 39,1 20,-1-19,40-1,0-20,40-19,20-20,19 0,1-20,19 0,1 0,-21-20,1 0</inkml:trace>
  <inkml:trace contextRef="#ctx0" brushRef="#br0" timeOffset="171067.6188">4663 8414,'80'0,"-41"-20</inkml:trace>
  <inkml:trace contextRef="#ctx0" brushRef="#br0" timeOffset="177092.2212">5616 7917,'-60'-19,"21"-1,19 20,-20-20,20 0,-19 40,-21 0,0 39,1 40,-1 21,1-1,19 0,0 0,40-20,0-40,40-39,0 0,19-20,21-20</inkml:trace>
  <inkml:trace contextRef="#ctx0" brushRef="#br0" timeOffset="177436.2556">5695 8175,'-40'40,"1"0,-1 39,0 20,1 1,19-21,0-20,20-39,20-20,20 0,-1-39,1-1,0-20,-21 1,21-1,-20 1,0-1,-20 1,0 39,-20 40,0 0,20-1</inkml:trace>
  <inkml:trace contextRef="#ctx0" brushRef="#br0" timeOffset="178044.3163">5973 8334,'0'-40,"0"21,0-41,20 20,-20 1,20 19,-20 60,-20-1,0 21,0 19,-20 1,21-41,19-19,19-20,1-40,20 1,-20-21,0 20,-1-19,21 19,-20 20,-20 40,0 20,0 0,-20-1,20 1,40-40,-20-20,0-39,-1 19,21 0,-20 1,0 19,19 0,-19 60,0 19,-20 1,0-1,0 1,20-21,-20 1,20-20</inkml:trace>
  <inkml:trace contextRef="#ctx0" brushRef="#br0" timeOffset="178620.3739">6529 8275,'19'-40,"1"0,-20 1,20-1,0 0,0 0,-20 120,-20-21,0 21,0-21,0 1,1-20,38-80,1 0,0-19,0 19,0 0,0-19,19 39,-39 60,0-1,20-19,-20 20,40-60,-20 0,0-20,-1 1,1-1,20 20,-20 0,0 40,-20 20,0 0,19 19,-19 1,0-21,20 1,0-40,0 20,20-40</inkml:trace>
  <inkml:trace contextRef="#ctx0" brushRef="#br0" timeOffset="178931.4051">7243 8056,'-20'40,"0"20,0-21,20 1,0 0,20-40,20 0,-20-20,0-20,-20 20,19-19,-19-1,0 20,-19 0,-1 40,0 40,20-21,0 21,0-40</inkml:trace>
  <inkml:trace contextRef="#ctx0" brushRef="#br0" timeOffset="179340.446">7382 8294,'40'-19,"-1"-1,-19 0,0 0,0-20,-20 1,20-1,-20 20,-20 60,0 0,20 19,-20 1,0-21,20-19,0-79,20 19,0 0,20-19,-21 19,21 0,-20 20,0 40,0 0,-20 20,0 19,0 1,0-1,0-19,0 0,20-20,39-20</inkml:trace>
  <inkml:trace contextRef="#ctx0" brushRef="#br0" timeOffset="179628.4748">8315 7759,'-20'79,"0"40,0-20,0 20,0-19,20-1,20-59,-20-21,40-38,-40-21</inkml:trace>
  <inkml:trace contextRef="#ctx0" brushRef="#br0" timeOffset="179964.5084">8255 7719,'0'-40,"40"1,19-1,-19 0,19 20,1 20,-1 0,-39 0,0 60,-40-20,-19-1,-21 21,1 19,19-19,-20-1,41 1,19-21,19 1,21-20,0 0,19-20,21-20,-21-20</inkml:trace>
  <inkml:trace contextRef="#ctx0" brushRef="#br0" timeOffset="180340.546">8850 7818,'-59'40,"39"0,-20 19,20-19,1 19,19-39,39 0,-19-20,20-40,-20 20,-1-19,1-1,0 0,0 1,-20-1,-20 100,0-1,20 20,0-19,0 19,20-39,0-20,0 0,20-20,19-20,-19 0</inkml:trace>
  <inkml:trace contextRef="#ctx0" brushRef="#br0" timeOffset="180548.5668">9366 7778,'-20'-19,"-19"19,19 19,-20 21,20 20,1-21,-1 21,20-1,0-39,20 20,19-40,-19 0,20 0,-1-20</inkml:trace>
  <inkml:trace contextRef="#ctx0" brushRef="#br0" timeOffset="180851.5971">9446 7977,'19'-20,"21"0,-20 0,20 1,-1-21,-19 0,0 20,0-19,-20 19,-60 20,41 39,-21 21,0 0,0-1,21 1,19-21,0 1,39-20,1 0,0-40,19-20,1-19</inkml:trace>
  <inkml:trace contextRef="#ctx0" brushRef="#br0" timeOffset="181084.6203">10180 7382,'-40'39,"0"21,1 39,-21 0,1 0,-1 21,1-1,19 0,0-40,20-19,20-41,60-38,-20-21</inkml:trace>
  <inkml:trace contextRef="#ctx0" brushRef="#br0" timeOffset="181316.6436">10378 7302,'-20'60,"1"19,-1 20,-20 40,0-20,21 0,-1-39,20-21,0-19,20-40</inkml:trace>
  <inkml:trace contextRef="#ctx0" brushRef="#br0" timeOffset="181564.6684">10358 7441,'20'-20,"20"-19,20-1,19 20,0 0,1 0,-21 1,1 19,-40 0</inkml:trace>
  <inkml:trace contextRef="#ctx0" brushRef="#br0" timeOffset="181755.6875">10180 7679,'20'0,"39"-20,1-19,19-1,20 0,-19 21,-21 19,1-20</inkml:trace>
  <inkml:trace contextRef="#ctx0" brushRef="#br0" timeOffset="181955.7075">10299 7878,'40'20,"19"-20,1-20,39 20,-20-40,1 20,-1-20</inkml:trace>
  <inkml:trace contextRef="#ctx0" brushRef="#br0" timeOffset="182579.7699">11013 7144,'-20'79,"-19"20,19 40,-20-20,20 20,20-40,-19-39,19-21,-20-78,40-21,-1-19,21-1,0 1,-1 20,1-21,0 1,-1 19,1 1,-20 19,-40 80,0 19,0 40,1-19,-1 19,0 0,20-39,-20-1,20-39,20-60,-20 1,20-21,0 1,19-1,-19 21,0 19,20 40,-20 19,-1 21,-19-1,20 1,-20-1,20 1,-20-20,20-40</inkml:trace>
  <inkml:trace contextRef="#ctx0" brushRef="#br0" timeOffset="183027.8147">11390 7818,'20'-40,"-20"1,20-1,-20 0,20 1,0-1,-20 0,20 21,-20 58,0 21,-20-1,20 1,0-1,-20-19,20 0,20-80,0-20,-1 21,-19-21,40-19,-20 19,20 21,-21-1,21 40,-20-20,0 20,0 20,0 0,-20 20,19-1,-19 21,0-1,-19-19,38 0,-19-1,0-39</inkml:trace>
  <inkml:trace contextRef="#ctx0" brushRef="#br0" timeOffset="183251.8371">12005 7481,'-19'79,"-1"-19,20-1,0-19,0 0,0-21,0-19</inkml:trace>
  <inkml:trace contextRef="#ctx0" brushRef="#br0" timeOffset="183411.8529">12105 7302,'20'40,"-1"-20</inkml:trace>
  <inkml:trace contextRef="#ctx0" brushRef="#br0" timeOffset="183651.8771">12363 7362,'-20'0,"0"20,-20 19,20 1,-19 20,19-21,0 21,20-21,0 1,20-20,0 0,0-20,19-20,1-20,19 1</inkml:trace>
  <inkml:trace contextRef="#ctx0" brushRef="#br0" timeOffset="183875.8993">12541 7064,'-20'60,"1"-1,19 1,0 19,-20 0,20 1,0-21,0-19,-20 0,20-20</inkml:trace>
  <inkml:trace contextRef="#ctx0" brushRef="#br0" timeOffset="184027.9147">12482 7322,'59'-20,"-19"40,-20-20,19 0,1 0</inkml:trace>
  <inkml:trace contextRef="#ctx0" brushRef="#br0" timeOffset="184147.9265">12680 7441,'-20'80,"20"-41,20 1,-20 0,20-21,0-19</inkml:trace>
  <inkml:trace contextRef="#ctx0" brushRef="#br0" timeOffset="184331.9451">12998 7342,'-40'99,"20"-19,-20-1,21 20,-21-39,20-21</inkml:trace>
  <inkml:trace contextRef="#ctx0" brushRef="#br0" timeOffset="184507.9627">12343 7203,'0'40,"0"-40</inkml:trace>
  <inkml:trace contextRef="#ctx0" brushRef="#br0" timeOffset="185004.0123">4643 9287,'-79'39,"79"-39,60-39,-1-21,-19 20</inkml:trace>
  <inkml:trace contextRef="#ctx0" brushRef="#br0" timeOffset="188892.4011">5219 8910,'0'19,"-20"41,20-1,0 41,-20 19,20-20,0 0,0-19,20-21,0-19,20-20</inkml:trace>
  <inkml:trace contextRef="#ctx0" brushRef="#br0" timeOffset="189268.4387">5179 8870,'0'-60,"40"1,-20 19,39 0,1 1,-1 19,1 0,-20 40,19-20,-19 40,-40-1,20 1,-40 20,-20-1,0 20,-19-19,-1 19,1-19,19-1,20-39,20 0</inkml:trace>
  <inkml:trace contextRef="#ctx0" brushRef="#br0" timeOffset="189691.4809">5794 9029,'-39'-40,"-1"80,0-21,20 41,-19 0,-1-1,0 1,40-1,0-39,20 0,0 0,20-20,-1-20,1 0,0 0,-20-20,19 21,-19-21,-20 0,0 20,0 1,-39-1,19 20,-20 20,20-1,-20 21,40 0,0-20,0-20</inkml:trace>
  <inkml:trace contextRef="#ctx0" brushRef="#br0" timeOffset="189940.5059">6171 8552,'-19'20,"-1"40,0-1,0 41,0-1,0 0,0 0,1-19,19-21,0 1,0-21,19-39</inkml:trace>
  <inkml:trace contextRef="#ctx0" brushRef="#br0" timeOffset="190124.5243">6211 8989,'-20'59,"20"1,-20 19,20-19,0-1,0-19,40-60</inkml:trace>
  <inkml:trace contextRef="#ctx0" brushRef="#br0" timeOffset="190339.5458">6529 8592,'0'20,"0"20,0 39,0 20,0 0,-20 1,20-1,0-20,0-39,0-20,0-20</inkml:trace>
  <inkml:trace contextRef="#ctx0" brushRef="#br0" timeOffset="190516.5635">6449 8929,'20'0,"40"0,-21 0,1 0,20 0,-21 0,1 0,-20 0</inkml:trace>
  <inkml:trace contextRef="#ctx0" brushRef="#br0" timeOffset="190612.5731">6787 8949,'-20'40,"20"0,-20-1,20-19,40 0,-21-40</inkml:trace>
  <inkml:trace contextRef="#ctx0" brushRef="#br0" timeOffset="190755.5874">7045 8830,'19'-20,"1"20,-20 0</inkml:trace>
  <inkml:trace contextRef="#ctx0" brushRef="#br0" timeOffset="190956.6075">7124 8830,'-20'20,"0"20,0-1,-19 21,19-20,0 19,20-39,20 20,20-40,-21-20,21 0,0-20,19 1</inkml:trace>
  <inkml:trace contextRef="#ctx0" brushRef="#br0" timeOffset="191332.6451">7402 8731,'-20'0,"0"20,-20 20,1-1,19 1,0 19,0-19,20-20,40 0,-20-20,-1-20,21 0,-20 0,0-19,0 19,0-20,-1 20,-19 0,0 40,-19 20,19 19,0-19,0 20,19-41,1 1,0-20,20 0,-20-39</inkml:trace>
  <inkml:trace contextRef="#ctx0" brushRef="#br0" timeOffset="191556.6675">7759 8394,'-20'59,"20"21,0-1,0 0,0 21,0-21,0 0,20-39,0 0,19-21,1-19</inkml:trace>
  <inkml:trace contextRef="#ctx0" brushRef="#br0" timeOffset="191988.7107">8652 8552,'-20'-39,"-20"39,1 0,-1 20,-20-1,21 21,-21-20,40 0,-19 19,39-19,39 0,-19 0,20-20,0 20,-21 0,21 0,-20 19,0-19,-20 0,0 20,-20-1,-20 1,1-20,-1 0,0-1,20 1,1-40</inkml:trace>
  <inkml:trace contextRef="#ctx0" brushRef="#br0" timeOffset="192596.7715">8692 8433,'-40'-19,"20"38,-20 21,1 0,-1 19,0 1,20-1,1 1,-1-20,20-21,39-19,-19-19,20-1,-20-20,19 0,1-19,-20 19,0 20,0 60,-40 19,20 1,20 0,-20-21,20 1,-1 0,21-21,0-19</inkml:trace>
  <inkml:trace contextRef="#ctx0" brushRef="#br0" timeOffset="192972.8089">9128 8473,'-40'-20,"21"20,-21 20,0 0,20 0,-19 19,19-19,0 0,20 20,40-20,-1-1,-19-19,20 20,-20 0,19 0,-19 0,-20 0,0 19,0-19,-20 20,1-20,-1 19,-20-19,40-59</inkml:trace>
  <inkml:trace contextRef="#ctx0" brushRef="#br0" timeOffset="193468.8585">9307 8552,'0'40,"0"20,-20 19,20 20,0-19,-20-1,20 0,0-19,0-1,-20-19,20-20,-20-80,20 21,-19-21,19 1,0-21,0 1,0 0,19-1,1 40,0 1,20-21,-1 21,21 19,-20 0,-21 20,1 20,20 19,-40 1,-20 20,20-1,-40 21,21-41,-21 1,20-20,20-40</inkml:trace>
  <inkml:trace contextRef="#ctx0" brushRef="#br0" timeOffset="193643.8762">9723 8453,'-19'60,"19"-1,-20 21,20-21,0-19,0-20</inkml:trace>
  <inkml:trace contextRef="#ctx0" brushRef="#br0" timeOffset="193804.8923">9862 8294,'0'20,"20"40,-20-20,20 19</inkml:trace>
  <inkml:trace contextRef="#ctx0" brushRef="#br0" timeOffset="194132.9251">10001 8652,'0'-40,"20"0,-20 1,20-1,-20 20,0 60,-20-1,20-19,-20 20,20-20,-39 0,19-20,20-40,0 0,20 1,-1-1,1-20,20 21,0-1,19 20,-19 0</inkml:trace>
  <inkml:trace contextRef="#ctx0" brushRef="#br0" timeOffset="194540.9659">10398 8354,'-59'20,"39"20,-20-1,0 21,21-21,-1-19,20 20,20-40,19-40,-19 1,20-1,-20 20,-1-20,1 1,0 19,-40 60,20-21,0 41,20-20,-20 19,20-19,-20-1,40-19,-20 0,19-40,1 0,0-19</inkml:trace>
  <inkml:trace contextRef="#ctx0" brushRef="#br0" timeOffset="194756.9875">10795 8056,'0'40,"0"20,0 19,20 0,-20 21,0-21,0 0,0-39,0 0,-20-40</inkml:trace>
  <inkml:trace contextRef="#ctx0" brushRef="#br0" timeOffset="194916.0033">10676 8354,'40'-20,"-1"0,21 20,-20-20,19 20,1 0,-21-19</inkml:trace>
  <inkml:trace contextRef="#ctx0" brushRef="#br0" timeOffset="195021.0139">11112 8314,'-19'60,"38"-1,1 1,0-20,0-21</inkml:trace>
  <inkml:trace contextRef="#ctx0" brushRef="#br0" timeOffset="195173.0289">11509 8175,'-19'-19,"-1"38</inkml:trace>
  <inkml:trace contextRef="#ctx0" brushRef="#br0" timeOffset="195333.0451">11529 8275,'20'0,"-40"-20,20 40</inkml:trace>
  <inkml:trace contextRef="#ctx0" brushRef="#br0" timeOffset="195692.0809">11628 8156,'0'-20,"-19"0,-21 20,20 20,-20 19,1-19,19 40,-20-21,40 1,0-20,0 0,20 0,0-20,20 0,-1 0,-19-20,20 0,-20 0,-1-20,1 21,-20-21,0 20,0-20,-20 40,-19 40,39-20</inkml:trace>
  <inkml:trace contextRef="#ctx0" brushRef="#br0" timeOffset="196157.1275">11807 8314,'20'-39,"0"19,0-20,-20 0,0 1,0 19,0 60,-20-1,20 1,-20 19,0-39,20 20,-20-20,20-60,0 0,20 1,0-1,20-19,-1-1,1 20,-20 20,19 20,-19 20,0 20,-20 0,0 19,0 1,0-21,20 1,20-20</inkml:trace>
  <inkml:trace contextRef="#ctx0" brushRef="#br0" timeOffset="196508.1626">12541 8036,'20'-99,"-20"60,0 19,-40 20,1 0,-1 20,-20-1,21 1,-1 0,0 20,21-20,19-1,0 1,19 0,1 20,0-20,20 0,-20 19,19-19,-19 20,-20-20,0 19,-20-19,-19 20,-1-20,-20 0,1-20,-1 0,21-40</inkml:trace>
  <inkml:trace contextRef="#ctx0" brushRef="#br0" timeOffset="196725.1843">11172 7858,'60'20,"-60"-40</inkml:trace>
  <inkml:trace contextRef="#ctx0" brushRef="#br0" timeOffset="201620.6738">4505 10338,'19'20,"21"0</inkml:trace>
  <inkml:trace contextRef="#ctx0" brushRef="#br0" timeOffset="202028.7146">4882 9842,'-40'60,"20"-1,20 21,-20 19,20 0,-20 20,20 0,0-20,0-19,20-40,-20-21</inkml:trace>
  <inkml:trace contextRef="#ctx0" brushRef="#br0" timeOffset="202396.7513">4663 9882,'20'-79,"0"19,39 20,1-19,0 39,19 0,-20 0,1 40,0-20,-1 40,-39 0,0 19,0 20,-40 21,-20-1,0 0,-19 0,-1 0,21-19,-1-21,0-19,60-20</inkml:trace>
  <inkml:trace contextRef="#ctx0" brushRef="#br0" timeOffset="202772.789">5417 10100,'0'-20,"-39"20,19 20,-20 20,0 19,1 21,-1-1,40-39,-20-20,80-20,-40-20,39-20,-19 0,0 1,-21 19,1-20,0 1,-20 19,0-20,-40 40,21 20,-1 20,0-1,0 21,20-40</inkml:trace>
  <inkml:trace contextRef="#ctx0" brushRef="#br0" timeOffset="203228.8344">5556 10299,'40'-40,"-20"0,0 1,-1-1,1 0,0-19,-20 19,0 20,-20 100,0-21,20 1,-19-1,-1 1,20-1,-20-39,40-60,-20-19,20-1,-1 1,1-1,20 1,-20 19,20 20,-21 20,1 20,0 20,-20 19,20 1,-20-1,0 1,20-1,0-39,-1-20,1-20</inkml:trace>
  <inkml:trace contextRef="#ctx0" brushRef="#br0" timeOffset="203460.8578">6271 9445,'-20'60,"20"-1,0 21,0 19,0 20,20-20,-1-19,1-1,-20-19,20-21,-20-19</inkml:trace>
  <inkml:trace contextRef="#ctx0" brushRef="#br0" timeOffset="203668.8786">6152 9981,'39'0,"-19"0,40 0,-1-20,-19 0,19 1,-19-21,-40 0,0-19</inkml:trace>
  <inkml:trace contextRef="#ctx0" brushRef="#br0" timeOffset="203844.8962">6013 9624,'-20'40,"40"-20,19-1,41 1,-1 0,0 0,1 0</inkml:trace>
  <inkml:trace contextRef="#ctx0" brushRef="#br0" timeOffset="204324.9442">6886 9922,'20'-60,"-1"20,-19 1,20-21,-20 21,0 19,0 59,0 21,-20-1,1 21,19-21,0-19,0-20,19-20,1-40,0-19,0-1,0 1,0-1,0 1,-1-1,1 40,0 0,0 60,-20 20,0-1,-20 20,20 1,20-1,-20-19,0-40,40-1,-21-58</inkml:trace>
  <inkml:trace contextRef="#ctx0" brushRef="#br0" timeOffset="204652.977">7302 9803,'40'0,"0"0,0-20,-1-20,1 0,0 1,-1 19,-19-20,0 20,-20-19,0 19,-40 0,20 40,-19 19,19 1,-20 20,20-1,1 21,19-41,0 1,39-40,-19-40</inkml:trace>
  <inkml:trace contextRef="#ctx0" brushRef="#br0" timeOffset="204973.009">7699 9664,'40'0,"-20"-40,0 20,0 0,-1 0,1-19,0 19,-40 0,0 20,1 20,-21 0,0 39,20-19,1 20,-1-1,0-19,40-1,19-39,-19 0,20-39</inkml:trace>
  <inkml:trace contextRef="#ctx0" brushRef="#br0" timeOffset="205389.0504">7997 9465,'-20'20,"0"20,-19-20,39 39,-20-19,0 19,20-19,0 0,20-20,20-40,-21-20,1 0,0 1,0-21,0-19,0-1,19 1,-19-20,0 19,-20 21,0 19,-20 60,0 20,0 19,1 21,19 19,0 0,0 0,0-39,19-20,21-1</inkml:trace>
  <inkml:trace contextRef="#ctx0" brushRef="#br0" timeOffset="205781.0896">8811 9862,'0'-20,"0"0,19-19,-19-21,-19 1,19-1,0 1,-20-21,0 1,20-1,-20 1,0 20,0 19,20 20,20 20,20 0,0 0,-1 20,21 0,-20 19,-1-19,-19 20</inkml:trace>
  <inkml:trace contextRef="#ctx0" brushRef="#br0" timeOffset="205997.1114">8711 9465,'40'0,"0"-20,19 1,1-1,-1 0,1 0,-20 0,-1 0,-39 0</inkml:trace>
  <inkml:trace contextRef="#ctx0" brushRef="#br0" timeOffset="206117.1233">9128 9346,'-20'40,"20"0,0 19,0-19,20 19,-20-39,20-20</inkml:trace>
  <inkml:trace contextRef="#ctx0" brushRef="#br0" timeOffset="206325.1442">9307 9287,'0'59,"20"-19,-1 0,1 19,20-19,-20-1,19-39,1 0</inkml:trace>
  <inkml:trace contextRef="#ctx0" brushRef="#br0" timeOffset="206573.169">9783 9148,'-60'20,"21"19,-21 21,21-1,-21 21,0-1,21 20,-21-19,21-1,19-19,0-41,79-98,-39 39</inkml:trace>
  <inkml:trace contextRef="#ctx0" brushRef="#br0" timeOffset="206909.2026">9624 9505,'40'20,"-20"-20,39-20,-19-20,19 20,1-19,0-1,-21 0,1 1,-20 19,-20-20,0 20,-60 40,21 20,-1 19,0 21,20-21,0-19,1 0,78-21</inkml:trace>
  <inkml:trace contextRef="#ctx0" brushRef="#br0" timeOffset="207365.2482">10299 9148,'-60'20,"21"39,-1-19,20 19,-20 21,21-21,-1-19,20 0,20-21,-1-19,21-19,-20-1,0-20,20 0,-21-19,1-21,20 1,-20-20,0 19,-20 21,0-20,0 39,-40 20,20 80,0-1,20 1,0 19,0 20,0 0,0-19,20-21,20-19,-1-20,21 0</inkml:trace>
  <inkml:trace contextRef="#ctx0" brushRef="#br0" timeOffset="207637.2754">10874 8671,'0'60,"0"19,-19 1,19 19,0-20,-20 21,20-21,0 0,0-39,0-20,0 0</inkml:trace>
  <inkml:trace contextRef="#ctx0" brushRef="#br0" timeOffset="207820.2937">10696 9088,'0'-20,"39"0,1 1,20-1,-1 0,1 0,-1 0,1 20,-21 0</inkml:trace>
  <inkml:trace contextRef="#ctx0" brushRef="#br0" timeOffset="208404.3521">11132 9168,'20'19,"20"-38,-20-1,0-20,-1 0,-19 20,20-19,-40 19,1 0,-1 20,0 20,0 20,0-1,0 21,20-1,0 1,20-40,20 19,0-19,-1-20,-19 0,20 0,-1-20,-19 1,20-1,-20 0,0-20,0 1,-20-1,19 20,-19 60,-19-40,-1-20,40 0,-20-20,0 1,19-1,1 0,20 1,-20-1,19 40,1 0,-20 0</inkml:trace>
  <inkml:trace contextRef="#ctx0" brushRef="#br0" timeOffset="208781.3896">11728 9108,'20'-20,"-1"-20,-19 1,20 19,-20 0,-20 40,20 20,-19-1,19-19,-20 20,20-60,20-20,19 1,-19-21,20 20,-1-19,1 39,0 0,-1 0</inkml:trace>
  <inkml:trace contextRef="#ctx0" brushRef="#br0" timeOffset="208932.4049">12085 8910,'0'39,"0"1,-20 0,20 19,-20 1,20-21,0 1,0 0,0-40</inkml:trace>
  <inkml:trace contextRef="#ctx0" brushRef="#br0" timeOffset="209180.4295">12363 8493,'0'79,"-20"1,20 19,0 20,0-20,0-20,0-19,0-20,0-20,0-20</inkml:trace>
  <inkml:trace contextRef="#ctx0" brushRef="#br0" timeOffset="209357.4474">12263 8929,'0'-19,"20"-1,20 0,19 0,1 0,19 0,-19 20,-20-19,-1 19</inkml:trace>
  <inkml:trace contextRef="#ctx0" brushRef="#br0" timeOffset="209645.4762">12700 8791,'-40'19,"20"21,-19-20,19 20,0-1,0 1,0-20,40 19,0-39,0 0,0-19,19-1,-19-20,-20 20,20 0,-20-19,0 19,-20 0,40 60</inkml:trace>
  <inkml:trace contextRef="#ctx0" brushRef="#br0" timeOffset="209845.4962">12779 9009,'20'-40,"-20"0,0 21,0-21,0 0,20 1,0-21,0 20,0 1,-1-1,21 20,-20-20</inkml:trace>
  <inkml:trace contextRef="#ctx0" brushRef="#br0" timeOffset="209988.5105">12958 8711,'-20'139,"20"-79,0 19,20-39,0-1,0-39</inkml:trace>
  <inkml:trace contextRef="#ctx0" brushRef="#br0" timeOffset="210213.533">13236 8592,'-119'218,"59"-39,-19 0,-1 19,21 0,-1-39</inkml:trace>
  <inkml:trace contextRef="#ctx0" brushRef="#br0" timeOffset="254702.9813">14605 6647,'-20'119,"0"1,0-1,20 20,-19-20,-21-20,40 20,-20-20,20-20,0-19,0-1,20-39,0-20</inkml:trace>
  <inkml:trace contextRef="#ctx0" brushRef="#br0" timeOffset="255031.0143">14010 7263,'20'0,"39"0,20-20,21 20,39-20,-20 0,20-20,-1 21,-38-1,19 20,-40 0,0 0,-39 0,0 0,0 0</inkml:trace>
  <inkml:trace contextRef="#ctx0" brushRef="#br0" timeOffset="255871.0983">12382 12323,'60'-20,"-20"-20,19 20,21-19,-1 19,0 0,1 0,19 0,0 20,-19 0,19 0,-20 0,-19 20,-1 0,-19 0</inkml:trace>
  <inkml:trace contextRef="#ctx0" brushRef="#br0" timeOffset="256159.1271">12660 12640,'40'0,"39"0,-19-20,39 1,-19-1,19 20,-40 0,-19 20,0-1,-1 21,-39-20</inkml:trace>
  <inkml:trace contextRef="#ctx0" brushRef="#br0" timeOffset="256927.2039">12442 14168,'-20'-40,"20"1,0-41,0 1,20-40,0 20,-20 0,20-20,0 19,-1 1,-19 20,20 19,-20 20,20 21,0 58,0 21,0 39,-1 0,1 1,20-1,-20 0,20-40,-1-19,-19-40,20 0,-1-20,1-39,0-21,-20-19,19-20,-19 0,20 0,0 0,-21 40,-19 19,20 20,-40 100,20 19,0 1,-19-1,19-19</inkml:trace>
  <inkml:trace contextRef="#ctx0" brushRef="#br0" timeOffset="257367.2479">13295 13414,'20'-20,"0"-19,-40 19,-20 59,21 1,-21 59,20-39,20 19,0-59,20 0,20-40,-21 0,1-19,20-1,-20-20,-20 1,20-1,0 1,-20 19,0 80,0 19,19 1,-19-1,20 21,20-21,-20 1,0-21,-1-19,21-20,-20 0,-20-59,20-1</inkml:trace>
  <inkml:trace contextRef="#ctx0" brushRef="#br0" timeOffset="257582.2694">13633 12918,'0'60,"19"-1,1 20,20 21,-20-1,20 0,-1-19,-19-21,0-19,0-20,-20-20</inkml:trace>
  <inkml:trace contextRef="#ctx0" brushRef="#br0" timeOffset="257838.295">13652 13355,'20'-20,"20"0,0 0,-1 0,21-19,-1 19,-19 20,0 0,-20 0,0 0,19 20,-19-40,20 20,-20-40,-1 20</inkml:trace>
  <inkml:trace contextRef="#ctx0" brushRef="#br0" timeOffset="258222.3333">14248 13116,'20'-39,"0"-1,-40 60,20 20,-40 19,20 1,0-1,20 1,-20-21,40-19,0 0,20-20,-20-20,0 0,-1-19,1 19,0-20,-20 1,0-1,-20 20,-19 0,19 80</inkml:trace>
  <inkml:trace contextRef="#ctx0" brushRef="#br0" timeOffset="258686.3798">14526 13315,'19'-20,"-19"-20,-19 21,-1-1,0 40,0-1,20 21,0-20,20-40,0-20,0 1,-1-21,1 1,0-21,20 21,-20 19,0 0,19 40,-39 40,0 0,0 19,0 21,0-1,-20 20,1-19,19-21,-20 1,20-40,0-1</inkml:trace>
  <inkml:trace contextRef="#ctx0" brushRef="#br0" timeOffset="258934.4046">14049 13255,'0'40,"20"-20,0 0,20-40,-20 0</inkml:trace>
  <inkml:trace contextRef="#ctx0" brushRef="#br0" timeOffset="259078.419">14109 12898,'20'40,"19"-40,1 20</inkml:trace>
  <inkml:trace contextRef="#ctx0" brushRef="#br0" timeOffset="259606.4718">15617 12739,'-40'-19,"1"19,-21 0,1 19,-1 21,-19 0,19-1,20 21,21-40,19 0,39 0,-19-20,20 0,19 0,1 19,-20-19,19 20,-19 0,0 0,-21 20,1-1,-20 21,0-1,-20 1,-19-1,19-19,-20 0,0 0,21-40,-1-40,20-20</inkml:trace>
  <inkml:trace contextRef="#ctx0" brushRef="#br0" timeOffset="259838.495">15736 12581,'0'59,"20"21,-20 19,20 40,0-20,-20 0,0-20,0-39,0-21,0-19,0-20</inkml:trace>
  <inkml:trace contextRef="#ctx0" brushRef="#br0" timeOffset="260350.5462">15657 13196,'39'-60,"21"21,-20-1,39-20,-19 21,19-1,-39 20,19-20,-19 40,-20-19,-40 58,0-19,-20 40,1-21,19 21,0-20,20-21,20 1,0-20,-1-20,21 20,-20-39,20 19,-21-20,1 1,0-1,-20 20,0 60,0-1,20 21,-20-1,20 1,0 0,0-21,-1-39,1 0,20-20,-20-19,0-21</inkml:trace>
  <inkml:trace contextRef="#ctx0" brushRef="#br0" timeOffset="260574.5686">16431 12561,'-20'119,"20"0,20 0,-20 0,19 0,1-59,0-21,0 1,0-60,-20 0,0-19</inkml:trace>
  <inkml:trace contextRef="#ctx0" brushRef="#br0" timeOffset="260759.5871">16411 12918,'20'0,"19"0,1-20,20 0,-1 0,1 1,-21-1,1 0,0 0,-20 20</inkml:trace>
  <inkml:trace contextRef="#ctx0" brushRef="#br0" timeOffset="261086.6198">16828 12799,'0'40,"0"-21,19 1,21-20,-20 0,20 0,-21-20,21 1,-20-1,0-20,-40 20,20 0,-20 1,-20 19,1 19,-1 21,-19 20,19 39,20-20,20-19,0-21,40 1,-1-20,1 0,20 0,-21-20,-19 0,-40-40</inkml:trace>
  <inkml:trace contextRef="#ctx0" brushRef="#br0" timeOffset="261390.6502">14863 13077,'59'-20,"41"-40,-21-19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7-02-28T22:06:39.656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4743 3810,'-20'20,"20"-40,0-20,0 0,0 21,0-21,0 0,0-19,0 19,0 0,0 1,-20-1,20-20,0 21,0-21,0 1,20-1,-20 1,0 19,0 0,20 0,-20 21,19-1,-19 59,20 1,-20 20,20-1,-20 21,20-1,0 0,0 21,0-21,-1-20,21-19,-20 0,20-20,-21-20,1 0,0-20,0 0,0-20,0-19,0-21,-20 1,19-20,1 0,0-1,-20 21,20 19,-40 1,20-1,0 21,0-1,0 20,0 0,0 60</inkml:trace>
  <inkml:trace contextRef="#ctx0" brushRef="#br0" timeOffset="544.0544">5536 3234,'-19'0,"-1"40,20 20,-20-1,0 20,0 1,20-21,-20-19,40 0,0-60,0-20,0 0,0 1,-20-21,19 21,1-1,-20 20,-20 60,20-1,0 1,20 20,0-1,0-19,0 0,19-21,-19 1,20-40,0 1,-1-1,-19-40</inkml:trace>
  <inkml:trace contextRef="#ctx0" brushRef="#br0" timeOffset="776.0776">5973 2917,'0'59,"0"21,0 19,20 0,0 0,-1 1,-19-41,20 1,0-21,-20-19,0 0</inkml:trace>
  <inkml:trace contextRef="#ctx0" brushRef="#br0" timeOffset="992.0992">5874 3353,'20'-19,"19"-1,1 0,0 0,-1 20,1-20,20 20,-21 0,1 20,-20-20,-20 20</inkml:trace>
  <inkml:trace contextRef="#ctx0" brushRef="#br0" timeOffset="1232.123">6251 3373,'0'80,"0"-41,0 21,20-21,-20 1,39-40,-19-20,0-39,0 19,0-19,0-1,-1-19,1 19,0 1,-20 39,-20 40,40-1,-20 21,20-40</inkml:trace>
  <inkml:trace contextRef="#ctx0" brushRef="#br0" timeOffset="1600.1598">6687 3214,'-39'40,"19"0,0 19,0-19,20 0,-20-1,20-19,40 0,-20-20,0-20,0-19,-1 19,1-20,0 0,-20-19,20 19,-20 0,-20 21,-20 19,21 39,-1 1,0 20,20-1,0-19</inkml:trace>
  <inkml:trace contextRef="#ctx0" brushRef="#br0" timeOffset="2055.2055">6866 3393,'40'-40,"-40"21,19-21,-19 0,20 0,-40 21,20 58,-19 21,-1-1,0 21,20-1,-20-39,20-20,20-80,-20 20,20-39,0 20,-1-21,1 21,20 39,-20 0,0 20,0 0,19 20,-39 39,20 1,-20-1,0 21,0-1,20-19,0-21,0 1,19-40</inkml:trace>
  <inkml:trace contextRef="#ctx0" brushRef="#br0" timeOffset="3728.3728">19229 3135,'-40'-40,"0"1,-19 19,19 0,-39 20,-21-20,21 40,-20-20,0 20,-1 20,21-1,0 1,-1 0,60-1,1 21,19-40,19 19,21 1,20-20,19 0,0 0,1 19,-1-19,20 0,-19 0,-1 19,-19-19,-41 0,1 20,-20 0,-20-1,1 1,-41-20,20 19,-19-19,-1 0,1 0,-1-20,21 20,-1-40,0 20,20 0,1-40,38 1,21-1,0-20</inkml:trace>
  <inkml:trace contextRef="#ctx0" brushRef="#br0" timeOffset="3967.3967">19506 3036,'0'40,"0"-1,-19 41,-1 19,0 0,0 0,0 0,0 1,1-41,19-19</inkml:trace>
  <inkml:trace contextRef="#ctx0" brushRef="#br0" timeOffset="4167.4167">19268 3532,'60'-40,"-20"40,39-20,0 20,1 0,-1 0,0 20,-19-20</inkml:trace>
  <inkml:trace contextRef="#ctx0" brushRef="#br0" timeOffset="4591.4591">19864 3433,'-60'39,"20"21,1-20,-1-1,20 21,0-20,40-21,20 1,0-40,-1-19,1-1,0 0,-1 1,-19-21,20 20,-20 1,-1 19,-38 60,19-1,0 21,-20-1,20 1,20-1,-1-19,1 0,0-20,20-20,19-20,-19 0,20-40,-21 1</inkml:trace>
  <inkml:trace contextRef="#ctx0" brushRef="#br0" timeOffset="4799.4797">20518 3016,'20'20,"-40"39,20 21,-19 19,-1 0,0 0,0 1,0-21,20-19</inkml:trace>
  <inkml:trace contextRef="#ctx0" brushRef="#br0" timeOffset="5007.5006">20241 3433,'39'0,"1"-20,20 20,-1 0,20 0,-19 0,19 20,-39-20</inkml:trace>
  <inkml:trace contextRef="#ctx0" brushRef="#br0" timeOffset="5343.5342">20697 3552,'40'0,"-1"-20,1 0,0 20,-1-40,1 21,-40-1,20 0,-20-20,-20 20,0 20,0-19,-19 38,-1 1,-19 20,19 19,0 1,20-20,40-1,40 1,-1-20,40 0,21-20,-1 20,-20-40</inkml:trace>
  <inkml:trace contextRef="#ctx0" brushRef="#br0" timeOffset="184086.2451">17621 4405,'-20'40,"40"-40,0 0</inkml:trace>
  <inkml:trace contextRef="#ctx0" brushRef="#br0" timeOffset="186012.8595">18018 4207,'-20'99,"20"-40,0 41,-20-41,20 40,0-39,20-1,0-19,-20 0,40-1,-20-19</inkml:trace>
  <inkml:trace contextRef="#ctx0" brushRef="#br0" timeOffset="186388.7843">17859 4008,'40'-59,"0"19,19 0,1 20,19 1,-19-1,19 20,-19 39,-21 1,-19 0,-20 19,-40 1,1-1,-1 21,-19-21,19 1,20-20,0-1,20-19,20 0,20-20</inkml:trace>
  <inkml:trace contextRef="#ctx0" brushRef="#br0" timeOffset="186749.7123">18534 4226,'-40'40,"1"0,-1 0,0 39,1-20,19 1,20-20,0-1,20-19,19 0,1-40,0 0,19-39,-19 19,0 0,-1-19,-19-1,0 21,-40-1,-20 20,21 20,-1 40,0-20,0 39,20-39</inkml:trace>
  <inkml:trace contextRef="#ctx0" brushRef="#br0" timeOffset="187181.6259">18871 4306,'0'20,"0"19,0 41,-19-1,19 1,-20 19,20-20,-20-19,0-21,20 1,-40-20,20-40,1 0,-21-20,20-39,0 0,0-20,40-1,0 1,20 20,-1 39,21 0,0 1,-1 19,1 40,-21-1,-19 21,-20 0,0 19,-20 21,0-41,1 1,-1-20,40-20</inkml:trace>
  <inkml:trace contextRef="#ctx0" brushRef="#br0" timeOffset="187557.5507">19248 4167,'-19'79,"-21"-19,20-1,0 1,20-20,0-1,20-19,0-40,20 0,-21-19,21-21,-20 21,0-21,0 20,-20 20,20 40,-20 40,0-20,0 19,0 1,0-21,19-19,21 0,0-40,-1 0,1-39</inkml:trace>
  <inkml:trace contextRef="#ctx0" brushRef="#br0" timeOffset="187749.5123">19745 3929,'-40'79,"0"1,20 19,0 0,20 0,-19-19,38-21,1-19,0-20</inkml:trace>
  <inkml:trace contextRef="#ctx0" brushRef="#br0" timeOffset="188149.4323">19943 4147,'-40'40,"40"19,-20 1,1-1,19-19,0 0,19-20,21-40,-40-20,20 0,0 1,0-1,-20 20,39 40,-39 20,0-1,20 21,-20-20,20-1,0-19,20 0,-21-20,21-40,0 1</inkml:trace>
  <inkml:trace contextRef="#ctx0" brushRef="#br0" timeOffset="188341.3939">20380 3889,'-20'40,"20"-1,-20 41,0 19,20 0,0 1,0-21,0 0,0-39,-20 0</inkml:trace>
  <inkml:trace contextRef="#ctx0" brushRef="#br0" timeOffset="188509.3603">20181 4226,'40'-19,"-1"-1,21 20,0-20,19 0,-20 20,1-20,0 20</inkml:trace>
  <inkml:trace contextRef="#ctx0" brushRef="#br0" timeOffset="188613.3393">20657 4167,'-19'40,"19"19,0 1,0-21,19 1,1-20,0-20</inkml:trace>
  <inkml:trace contextRef="#ctx0" brushRef="#br0" timeOffset="188988.2645">21034 4028,'-19'-20,"-21"60,20 0,0-1,-20 21,21 19,-21-19,40-21,-20 1,60-20,19-40,-19 0,20-19,-21-1,1 0,0 0,-1-19,-19 19,0-19,-20 39,-40 0,20 20,1 20,-1 20,-20 19,40 1,0-1</inkml:trace>
  <inkml:trace contextRef="#ctx0" brushRef="#br0" timeOffset="189404.1813">21372 4207,'20'-60,"-20"20,0 21,-20 78,20-19,-40 19,20 1,0-20,-19-21,58-78,1-1,0 1,20-1,0-19,-1 19,1 21,-20 19,19 40,-39-1,0 21,0 20,-19-1,-1 40,-20-19,20 19,-19-39,19-1</inkml:trace>
  <inkml:trace contextRef="#ctx0" brushRef="#br0" timeOffset="189740.1141">17681 5199,'20'0</inkml:trace>
  <inkml:trace contextRef="#ctx0" brushRef="#br0" timeOffset="192739.5141">18455 4981,'0'59,"0"1,0 39,0 0,20 0,-20-19,0-21,19 1,1-21,0-19,0-20,0-39,0-1</inkml:trace>
  <inkml:trace contextRef="#ctx0" brushRef="#br0" timeOffset="193076.4467">18137 5000,'-39'-39,"58"19,1-20,20-19,39 19,1 0,19 20,0 20,20 0,-20 20,-19 40,-21-21,-19 41,-40-1,-20 1,-20-1,1 20,-1-19,-20-1,21 0,-1-19,20-40,20 0</inkml:trace>
  <inkml:trace contextRef="#ctx0" brushRef="#br0" timeOffset="193307.4005">18990 5199,'-19'99,"-1"-20,20 1,0-41,0 21,0-20,20-40</inkml:trace>
  <inkml:trace contextRef="#ctx0" brushRef="#br0" timeOffset="194043.2533">18951 5258,'20'-20,"19"1,-19-1,20-20,0 20,-1 0,-19-19,0 19,-20 0,-40 40,20 0,-39 39,19 1,-19-1,19 21,0-21,40 1,0-40,40-1,19-19,1 0,19 0,-19-19,-1 19,21-20,-40 0,-1-20,1 20,-20-19,0-1,-1 0,-19 1,20-21,-20 1,0-1,-20 20,1 1,-1-1,0 20,-20 0,20 0,1-19,38-1,21 20,0-19,19 19,1 20,-1-20,-19 40,20-20,-41 20,1-1,-20 41,-39-20,-1-1</inkml:trace>
  <inkml:trace contextRef="#ctx0" brushRef="#br0" timeOffset="194195.2229">19348 5100,'20'-40,"19"0,21 20,19 1,-19-1,-1 20,-19 0</inkml:trace>
  <inkml:trace contextRef="#ctx0" brushRef="#br0" timeOffset="194331.1957">19804 5040,'0'40,"0"-1,20 21,-20-20,0-1,20-19,0-20</inkml:trace>
  <inkml:trace contextRef="#ctx0" brushRef="#br0" timeOffset="194475.1669">19983 4921,'19'40,"-19"-20,20 19</inkml:trace>
  <inkml:trace contextRef="#ctx0" brushRef="#br0" timeOffset="194859.0901">20102 5040,'-20'-40,"40"21,-20-1,0 40,0 19,-20 21,0-1,0 1,20-21,-20 1,40-80,0-19,20-1,-20 1,19-1,-19 1,20 39,-20 0,-1 40,1 0,-20 20,0 19,0 1,0-21,0 21,20-40</inkml:trace>
  <inkml:trace contextRef="#ctx0" brushRef="#br0" timeOffset="195171.0277">20499 5040,'19'-20,"1"0,0 1,0-1,0-20,-40 20,-20 20,1 20,19 20,-20-1,20 21,20-1,0-19,0 0,20-20,20-1,19 1,-19-20,20-20,-1 1</inkml:trace>
  <inkml:trace contextRef="#ctx0" brushRef="#br0" timeOffset="196010.8595">21292 4861,'-20'0,"1"40,-1-20,20-40,-20 0,-20 60,20 0,1-1,-21 21,20-20,20-21,0 1,40 0,-1-40,1 0,0 1,-20-1,19-20,1 20,-20 0,0 20,19 20,-39 0,20 0,-20 20,20-21,-20 1,20 0,0-20,0-40,-1 1,-19-1,20 0,0-19,0 19,0 0,20 21,-21-1,21 20,-20-20,20 20,-21 20</inkml:trace>
  <inkml:trace contextRef="#ctx0" brushRef="#br0" timeOffset="196322.7973">21888 4961,'39'-40,"1"20,0 0,-20-19,-1 19,1 0,-40-20,-19 40,19 20,-20 20,1-1,-1 21,0-20,20 19,20-19,0-20,40 0,0-20,19 0,1-20,-1-20</inkml:trace>
  <inkml:trace contextRef="#ctx0" brushRef="#br0" timeOffset="196690.7237">22205 4782,'-40'60,"21"-21,19 1,0 0,0-20,0-1,39 1,-19-40,0 1,0-1,0-20,-20 20,20-20,-20 1,0 19,19 40,-19 19,0 1,20-20,-20 20,20-1,0 1,0-20,19 0,1-20</inkml:trace>
  <inkml:trace contextRef="#ctx0" brushRef="#br0" timeOffset="197346.5925">17978 6072,'40'0,"20"0</inkml:trace>
  <inkml:trace contextRef="#ctx0" brushRef="#br0" timeOffset="201537.7541">18613 5893,'-19'-79,"38"39,1-19,20 19,-20 0,19 1,-19-1,0 20,-60 40,1 20,-41-1,21 21,-20-1,-1 1,21-20,19-1,0 1,40-20,40 20,-20-40,39 0,1 0,-1 0,21 0,-21 0,1 0,-21 19,-19 21,0 0,-20-1,-20 21,-39 0,19-1,0 1,1-21,-1-19,80-40,-20-19,39-21</inkml:trace>
  <inkml:trace contextRef="#ctx0" brushRef="#br0" timeOffset="201889.6837">19248 5913,'-59'0,"19"40,-19 19,-21 1,21 19,-1-19,1-1,39-19,20-20,40-20,-1 0,21-40,-1 1,-19 19,20-40,-21 20,1-19,0 19,-21 20,-58 1,19 58,-40 1,21 19,19-19</inkml:trace>
  <inkml:trace contextRef="#ctx0" brushRef="#br0" timeOffset="202217.6181">19487 5854,'0'20,"0"39,0 1,-20 19,0 20,20-19,-20-21,20-19,40-60,-1-20,1-19,0-21,19 1,-19 19,0 1,-1 19,1 20,-20 20,0 0,0 0</inkml:trace>
  <inkml:trace contextRef="#ctx0" brushRef="#br0" timeOffset="202769.5077">19943 5993,'20'-20,"0"0,19-20,1 20,-20 1,0-21,-20 20,-40 20,0 0,1 20,-1 20,-20 19,21 1,19 19,0-20,40-19,0 0,19-40,21 20,-1-40,-19 0,20 0,-21-20,1 21,-20-21,0 20,0 20,-1 40,-19-20,-19 19,19-78,0 19,0-20,19 0,21-19,-20 19,20-19,-1 19,1 20,0 0,-1 0,-19 20</inkml:trace>
  <inkml:trace contextRef="#ctx0" brushRef="#br0" timeOffset="203121.4373">20618 5893,'20'0,"-1"0,1-19,20-1,-20 0,19 0,-19 0,-20 0,0 0,-59 1,19 19,0 19,1 21,-1 0,0 19,1 1,19-20,40-21,-1 1,21-20,0-20,19 20,21-39,-21 19,-19-20</inkml:trace>
  <inkml:trace contextRef="#ctx0" brushRef="#br0" timeOffset="203481.3653">20895 5874,'20'19,"20"-38,-20-1,20 0,-1-20,-19 20,0 0,0-19,-20 19,0-20,-40 20,20 20,0 20,1 20,-21-20,20 39,20-19,-20 0,40-1,0-19,0 0,19 0,1-20,20-20,-1 0</inkml:trace>
  <inkml:trace contextRef="#ctx0" brushRef="#br0" timeOffset="203672.3271">21392 5616,'-20'59,"-20"1,20 19,0-19,0-1,20-19,0-1,20-39</inkml:trace>
  <inkml:trace contextRef="#ctx0" brushRef="#br0" timeOffset="203817.2981">21590 5496,'-20'0</inkml:trace>
  <inkml:trace contextRef="#ctx0" brushRef="#br0" timeOffset="204889.0837">18554 6012,'-99'0,"79"0,79 0,1 0,39 0,0-19,20 19,20-20,0 0,20 0,0 0,-1 0,21 1,0-21,19 20,1-20,-1 20,20-19,-39 19,-1 0,1 0,-60 20,-40 20,-39-20,-40 20</inkml:trace>
  <inkml:trace contextRef="#ctx0" brushRef="#br0" timeOffset="205297.0021">17939 6846,'39'-20,"21"0,0 20,19 0,0-20</inkml:trace>
  <inkml:trace contextRef="#ctx0" brushRef="#br0" timeOffset="205872.8867">19169 6429,'-59'-20,"-1"20,-19 20,-1 0,1 20,-1-1,1 1,20 0,19-1,40-19,20 20,0-40,19 0,21 0,19 0,-19 0,19 0,0 20,-19-20,0 20,-21-1,-19 21,-20-20,-20 20,0-1,-19 21,-1-20,-20-21,21 21,-1-20,20-20,20-40</inkml:trace>
  <inkml:trace contextRef="#ctx0" brushRef="#br0" timeOffset="206240.8133">19427 6568,'-40'20,"21"20,-21-1,-20 21,21-1,-1 1,20-1,20-19,0-20,60 0,-21-40,1 0,0-20,19 1,-19 19,-20-20,19-19,-39 39,20 0,-59 0,-1 40,20 0,-20 0,21-1,-1 1</inkml:trace>
  <inkml:trace contextRef="#ctx0" brushRef="#br0" timeOffset="206575.7463">19784 6489,'0'39,"0"21,0-1,0 1,0-1,0-19,0-20,20 0,0-40,0-20,19 1,-19-21,20 20,-20-19,19 19,-19 20,0 0,20 20,-40 0</inkml:trace>
  <inkml:trace contextRef="#ctx0" brushRef="#br0" timeOffset="207159.6293">20122 6608,'19'0,"1"0,20-20,0 0,-21 0,1 0,0-19,-20 19,0 0,-20 0,-19 20,19 20,-20 20,0-1,21 21,-1-1,0 1,20-1,20-39,19 0,1-20,0 0,19-20,-19-19,-20 19,20-20,-21 0,1 1,20-1,-20 20,0 20,19 20,-59 20,20-20,-19-1,-1-38,20-1,0 0,20-20,-1 0,1 1,0-1,20 0,0 21,-21-1,21 20,-20 0,0 20</inkml:trace>
  <inkml:trace contextRef="#ctx0" brushRef="#br0" timeOffset="207528.5557">20776 6508,'20'0,"20"-19,0-1,-21 0,1 0,0 0,-20-19,-20-1,0 40,-19 0,19 20,-20 0,20-1,1 21,-1 0,20-20,20-1,-20 1,19 0,21 0,-20-20,20 0,19 0,-39-20,20 0</inkml:trace>
  <inkml:trace contextRef="#ctx0" brushRef="#br0" timeOffset="207728.5157">21173 6290,'0'20,"-20"20,1 19,19 1,-20-21,20 1,20 0,-1-40</inkml:trace>
  <inkml:trace contextRef="#ctx0" brushRef="#br0" timeOffset="207864.4883">21392 6211,'-20'40</inkml:trace>
  <inkml:trace contextRef="#ctx0" brushRef="#br0" timeOffset="208255.4103">21570 6191,'-40'0,"21"20,-21 0,0 0,20 19,-19 1,39-20,-20 19,20-19,20 0,0 0,-1 0,21 19,0-19,-1 20,-19 0,20-1,-20 1,-20 20,-20-41,0 21,-20-20,1 0,-21 0,21-20,-21 0,20-20,20 0,20-20,0-19,0-1</inkml:trace>
  <inkml:trace contextRef="#ctx0" brushRef="#br0" timeOffset="208776.3059">21769 6409,'0'-59,"0"19,19 0,-19-19,20 19,-20 0,0 21,0 38,0 41,-20-20,20 19,-19 1,19-21,-20 1,20-20,20-40,-20-20,19 1,1-21,20 21,-20-41,20 21,-21 39,1 0,20 20,-20 59,0 1,-20 0,-20 19,20-20,0 1,0-20,0-21,20-19,19 0,1-39,-20-21</inkml:trace>
  <inkml:trace contextRef="#ctx0" brushRef="#br0" timeOffset="208976.2661">22463 5675,'-20'60,"0"19,1 20,-1 40,0 0,20 0,0-40,20-20,-20-39</inkml:trace>
  <inkml:trace contextRef="#ctx0" brushRef="#br0" timeOffset="209199.2213">22225 6112,'40'0,"-1"0,21 0,39 0,0 0,-19 0,19-20,-40 0</inkml:trace>
  <inkml:trace contextRef="#ctx0" brushRef="#br0" timeOffset="209359.1893">22900 6052,'-20'119,"20"-59,0 19,0-19,20-21,19-19,1-20</inkml:trace>
  <inkml:trace contextRef="#ctx0" brushRef="#br0" timeOffset="209576.1461">23435 5893,'-119'139,"0"20,-20 39,-19 41,19 19,20 0,0-60,0-39,39-20,1-40</inkml:trace>
  <inkml:trace contextRef="#ctx0" brushRef="#br0" timeOffset="213150.4309">17959 7560,'19'40,"1"-20,0 19,20-19</inkml:trace>
  <inkml:trace contextRef="#ctx0" brushRef="#br0" timeOffset="213806.2999">18732 7401,'-19'-39,"-21"19,0 20,20 0,-19 40,-21 19,21 1,-21-1,40 21,0-41,0 1,40-20,20-20,-20-20,20 0,-1 0,1-19,-20-1,19 20,1 0,-20 20,0 0,19 60,-39 19,20 20,-40 20,20-19,0 19,0-20,-19-20,-1-19,-20-20,0-1,-19-19,-1 0,1-20,-1-20,1-20,-1-19,21 19,-1 0,40 1,0-1,40 0,-1-19,41 19,-21-19</inkml:trace>
  <inkml:trace contextRef="#ctx0" brushRef="#br0" timeOffset="214166.2279">19070 7441,'-20'0,"-20"20,20 0,-19 20,19 19,-20 20,20-19,1-1,38-39,1 0,0-20,20-20,-1-19,-19-1,20 0,-20 1,0-21,0 20,-1-19,-19 19,-39 40,39 20,-20 20,20-20</inkml:trace>
  <inkml:trace contextRef="#ctx0" brushRef="#br0" timeOffset="214470.1671">19407 7342,'0'20,"0"19,20 41,-20-21,0 21,0-41,20 1,0-119,0 39,-1-19,1-21,20 1,-20-1,19 21,-19 39,20 0,-20 20,0 20,0 0,-1 20</inkml:trace>
  <inkml:trace contextRef="#ctx0" brushRef="#br0" timeOffset="215182.0247">17859 8552,'40'0,"20"-19,-1-1,1-20</inkml:trace>
  <inkml:trace contextRef="#ctx0" brushRef="#br0" timeOffset="220301.0007">18554 8255,'0'39,"0"1,0 40,-20-1,20 20,-20 0,0 1,20-41,0-19,40-40,-40-20,20-20,-20 1,20-21,-20 20,0-19,0-1,0 1,-20-1,20 40,-20-19,-20-1,21 40,-21-20,20 20,40-40,0 1,39-1,1 0,-1-19,40 19,-19 0,-1 21,-19-21,-1 40,-39 0,20 20,-20 0,-40 19,0 21,-20-20,-39-1,0 21,-1-1,1-19,19 20,21-21,19-19,0-20,60-40,-1 21,21-1,19-20,1 20,19 0,-20 0,1 20,-21 0,1 0,-21-19,1 19</inkml:trace>
  <inkml:trace contextRef="#ctx0" brushRef="#br0" timeOffset="220916.8775">19348 8294,'-60'20,"1"0,19 20,-20 0,1 39,-1-20,21 21,19-21,0-39,40 0,0 0,19-20,-19-40,40 20,-21-19,1-1,-20 0,0-19,0 19,-1 0,1 1,-20 98,20-19,0-20,0 0,20-1,-1-19,1 0,0-19,-21 19,21-40,-20 20,0-20,-20 21,20-21,-20 99,-20-19,0-20,20-60,20 1,0-1,-1-20,21 1,20-1,-1 21,1 19,-21 0</inkml:trace>
  <inkml:trace contextRef="#ctx0" brushRef="#br0" timeOffset="221163.8281">20181 8156,'-20'19,"-19"1,-1 40,0-21,0 21,1 0,19-21,0 1,60-20,-1-20,21-20,0-20,-21 20,21-19,-40-1</inkml:trace>
  <inkml:trace contextRef="#ctx0" brushRef="#br0" timeOffset="221492.7623">20300 8334,'40'0,"-20"0,19-20,-19-19,20 19,0-20,-1 0,-19 21,-20-21,0 20,-59 0,19 60,0 0,1 19,-1 1,20-1,0-19,40-20,0 0,20-1,19-19,20 0,1-19,-1-1</inkml:trace>
  <inkml:trace contextRef="#ctx0" brushRef="#br0" timeOffset="221907.6793">21550 8096,'-20'-20,"1"20,-21 0,-20 20,1 40,-1-21,1 21,39-21,0 1,20-20,40-20,-1 0,1 0,20-20,-21 0,21 0,-20 1,-1-21,-19 0,0 1,-20-1,-20 20,0 20,0 20,1 20,-1-21,0 21,40 0</inkml:trace>
  <inkml:trace contextRef="#ctx0" brushRef="#br0" timeOffset="222196.6215">21749 8294,'79'-39,"-39"19,0-20,-21 1,-19-1,0-20,0 21,-39-21,19 20,-40-19,21 19,19 0,-20 1,20 19,20-20,0 20,20 1,0-1,20 0,19 20,1 0,19 0,-19 20,-1 0,-19-1,-20 21</inkml:trace>
  <inkml:trace contextRef="#ctx0" brushRef="#br0" timeOffset="222387.5833">21709 8017,'20'0,"39"-20,21 20,19-20,20 20,-40 0,21-20,-21 0</inkml:trace>
  <inkml:trace contextRef="#ctx0" brushRef="#br0" timeOffset="222675.5257">22800 7481,'-39'79,"19"1,-20 19,1 0,-21 0,20 20,1-39,19-1,0-39,40-1,0-19,19-40,-19 1,20-21</inkml:trace>
  <inkml:trace contextRef="#ctx0" brushRef="#br0" timeOffset="223068.4471">22959 7858,'-39'20,"19"19,-20 1,0 0,20-1,20 1,0 0,0-20,20 0,20-20,0-20,-1 0,-19 0,20-20,-20 1,0-21,-20 40,0 0,-20 60,20 0,0-1,0 1,20 0,19 0,1-21,-20-19</inkml:trace>
  <inkml:trace contextRef="#ctx0" brushRef="#br0" timeOffset="223460.3687">23336 7957,'-20'-20,"1"60,19 0,0-1,0 1,19-20,1 0,0 0,20-20,-20 0,-1 0,1-20,0 40,20-1,-20-19,19 0,-19-19,20-1,0 0,-1-20,1 0,-20 21,0-1,-40-20,-20 40</inkml:trace>
  <inkml:trace contextRef="#ctx0" brushRef="#br0" timeOffset="250972.8651">17859 9187,'-19'0,"38"20,1 0,0 20,0-20</inkml:trace>
  <inkml:trace contextRef="#ctx0" brushRef="#br0" timeOffset="251644.7307">18137 9485,'-39'20,"19"-20,0 40,0-21,0 1,20 0,-20 20,40-80,-20 0,20-19,0-1,0-39,0 20,19-1,-19-19,0 40,20-41,-21 41,21-20,-20 19,0 40,0 0,-1 60,-19 39,0 1,20-1,-20 0,0 1,0-1,20 1,0-1,0-39,0 19,0-39,-1 0,-58-40</inkml:trace>
  <inkml:trace contextRef="#ctx0" brushRef="#br0" timeOffset="251819.6957">18117 9306,'-19'-19,"58"-21,1 20,19 0,21 0,-1 1,-19-1,-1 0,-19 0</inkml:trace>
  <inkml:trace contextRef="#ctx0" brushRef="#br0" timeOffset="252036.6523">18673 8691,'-20'20,"40"40,-20 19,20 0,0 1,-1-1,1-19,0-1,0 1,0-40</inkml:trace>
  <inkml:trace contextRef="#ctx0" brushRef="#br0" timeOffset="252331.5933">18613 9148,'-19'-40,"38"20,21-20,20 1,-1-1,1 20,-1 20,-19 0,0 0,-21 40,-19 0,0 19,-19-19,19 19,-20 1,-20-40,20 0,20-20</inkml:trace>
  <inkml:trace contextRef="#ctx0" brushRef="#br0" timeOffset="252548.5499">19070 8949,'0'40,"0"0,0-1,20 1,-20 0,0-1,20 21,-20-40,19 0,1-40</inkml:trace>
  <inkml:trace contextRef="#ctx0" brushRef="#br0" timeOffset="252852.4891">19407 8552,'0'40,"0"20,0-1,0 1,0 19,0 0,0-19,0 19,0-39,-20 0,20-1,20-19</inkml:trace>
  <inkml:trace contextRef="#ctx0" brushRef="#br0" timeOffset="253036.4523">19546 8870,'0'40,"20"-1,-20 21,0-21,0 21,0-40,20 0</inkml:trace>
  <inkml:trace contextRef="#ctx0" brushRef="#br0" timeOffset="253292.4011">19784 8473,'0'40,"-20"-1,20 41,0-1,0 20,0 1,0-1,0-40,20 1,-20-40,0 19,0-78</inkml:trace>
  <inkml:trace contextRef="#ctx0" brushRef="#br0" timeOffset="253451.3693">19725 8910,'39'0,"-19"0,40-20,-21 20,1-20,0 20,-1-20</inkml:trace>
  <inkml:trace contextRef="#ctx0" brushRef="#br0" timeOffset="253556.3483">20042 8890,'0'59,"20"-39,0 0,0-20,0 0</inkml:trace>
  <inkml:trace contextRef="#ctx0" brushRef="#br0" timeOffset="253740.3115">20181 8969,'-40'139,"21"-40,-21 0,20-19,0-21,0-39,-19-59</inkml:trace>
  <inkml:trace contextRef="#ctx0" brushRef="#br0" timeOffset="253908.2779">19546 8711,'60'0,"-1"0,1 0</inkml:trace>
  <inkml:trace contextRef="#ctx0" brushRef="#br0" timeOffset="254219.2157">20836 8433,'0'-39,"-20"98,0 40,0 1,1 19,-1-20,20-20,0-39,0 0</inkml:trace>
  <inkml:trace contextRef="#ctx0" brushRef="#br0" timeOffset="254379.1837">20598 8791,'59'0,"-19"0,20 0,19 0,-20-20</inkml:trace>
  <inkml:trace contextRef="#ctx0" brushRef="#br0" timeOffset="254675.1245">21074 8711,'-40'0,"21"20,-21 0,20 20,0 19,0-19,20-20,20 19,0-59,20 20,-1-39,1 19,0-20,-1 1,-19-1,0 0,0 0,-20 21,-20 19,-20 19,21 21,-1 20,20-1,0-19</inkml:trace>
  <inkml:trace contextRef="#ctx0" brushRef="#br0" timeOffset="255179.0237">21729 8652,'-20'39,"0"1,20 59,-20 0,20 1,-19-1,19 0,0 0,0 1,-20-41,20-19,-20-20,0-40,0-40,20-39,-20-20,0 0,20 0,0 0,0 20,20 19,-20 21,20 19,0 0,20 20,-20 20,19 20,1 0,-20 40,0-1,-1 21,-19-21,0 1,-19-1,-1-39,0 20,20-40</inkml:trace>
  <inkml:trace contextRef="#ctx0" brushRef="#br0" timeOffset="255563.9467">21908 8870,'19'-40,"1"20,0-19,0 19,-20-20,0 20,0 0,-20 40,0 40,0-1,1 1,19-40,0-60,19-19,1 19,0-20,20 21,-20-21,19 20,1 40,-20-19,0 19</inkml:trace>
  <inkml:trace contextRef="#ctx0" brushRef="#br0" timeOffset="255890.8813">22265 8592,'-20'20,"0"0,0 19,-20 1,21 0,-1 0,20-1,20-19,-1-20,1-20,20 0,0-19,-1 19,-19-20,20 0,-20 1,-20-1,0 20,-20 0,-20 60,20 0,1-1,19 1,39-40</inkml:trace>
  <inkml:trace contextRef="#ctx0" brushRef="#br0" timeOffset="256123.8347">22741 8215,'-20'40,"0"-1,0 41,1-1,-21 20,20-19,0 19,20-39,-20-1,20-19,-20-20,20-40</inkml:trace>
  <inkml:trace contextRef="#ctx0" brushRef="#br0" timeOffset="256283.8027">22483 8632,'40'-20,"-1"0,21 0,-1 0,1 20,-20 0,-1-19</inkml:trace>
  <inkml:trace contextRef="#ctx0" brushRef="#br0" timeOffset="256602.7389">22880 8632,'20'-20,"0"20,19-40,-19 20,20 1,-1-21,-19 20,0 0,-40 0,-19 20,19 20,-20 0,20 20,-19-1,19 21,0-1,0-39,40 0,20 0,-1-20,1-20,19 0,1-19</inkml:trace>
  <inkml:trace contextRef="#ctx0" brushRef="#br0" timeOffset="256803.6987">23297 8453,'-40'20,"0"0,20 20,1 19,-1 1,0-1,20-19,0 0,40-21,-1-38,1-1,0-20,-1 0</inkml:trace>
  <inkml:trace contextRef="#ctx0" brushRef="#br0" timeOffset="256986.6621">23515 8255,'0'79,"0"-19,20 39,-20-20,20 20,-1-39,1 0,0-41</inkml:trace>
  <inkml:trace contextRef="#ctx0" brushRef="#br0" timeOffset="257146.6301">23435 8533,'40'0,"20"-20,39-20,20 0,0 21</inkml:trace>
  <inkml:trace contextRef="#ctx0" brushRef="#br0" timeOffset="262953.4685">4207 4306,'0'20,"0"0,20-20</inkml:trace>
  <inkml:trace contextRef="#ctx0" brushRef="#br0" timeOffset="267863.4863">5199 3929,'-40'-20,"1"-20,-1 40,20 0,-20 20,-19 0,-1 39,1 21,-21 19,1 0,20 20,-1-39,1 19,39-20,20-19,0-1,39-39,41 0,-21 0,21-20,19-20,-20 0,1 0,-1-39</inkml:trace>
  <inkml:trace contextRef="#ctx0" brushRef="#br0" timeOffset="268191.4207">5338 4306,'0'-60,"-20"40,0 1,-19 19,19 19,-20 1,0 40,1 19,-1 1,0-1,20-19,1-21,38 1,1-40,20-20,0-20,19 1,-19-21,0 1,-1 19,-39-20,20 1,-20 19,-20 20,-19 80,39-1,0 1,19-1</inkml:trace>
  <inkml:trace contextRef="#ctx0" brushRef="#br0" timeOffset="268816.2957">5655 4465,'0'-80,"20"41,-20-21,0 0,0 41,20 38,-20 41,-20 19,0 1,1-1,-1-19,0-21,40-98,-20-1,39 1,-39-1,40-19,-20 19,0 21,20 19,-21 20,1 20,-20 19,20 1,-40 39,20-19,-20-20,20-1,0-78,20-1,20-20,-20 1,19-1,21 1,-20 19,-21 40,1 0,0 20,-20 20,20 19,-20 1,0 19,0 0,0-19,20 0,-20-21</inkml:trace>
  <inkml:trace contextRef="#ctx0" brushRef="#br0" timeOffset="271206.8175">6310 4385,'40'-99,"-20"39,20 21,-21-21,1 21,0 19,-20 40,-20 19,0 41,1-1,-21 0,20-19,0-20,20-21,20-19,0-39,0-1,0-19,-1-1,-19 20,20 1,0 58,-20 41,-20 0,20-21,0 1,20-20,20-40,-20-20,19-19,1-1,-20 1,20 19,-21 0,1 80,-20 19,-20 21,20-1,-19 1,19-21,19-19,1-20,20-20,0-20,-1-40,1 21,-20-21,19 1,-19-1,20 0,0 21,-1 19,-19 20,0 0,-40 20,20 0,0-1,-20 21,40-20,0-20,20-20,-20 0,-1 0,1-19,0 19,-20 0,0-20,0 21,-20 19,0 0,1 39,-21 1,20 19,-20-19,21 20,19-21,0 1,19-20,1-20,20 0,0-40,-1 20,-19-19,0-1,-20 0,20 1,-20 19,-20 40,20 19,0 1,0 0,0-20,20-1,0 1,19-20,-19-20,0 1,0-21,-20 0,20 0,-20 1,20-1,-20 0,19 21,-19 38,0 41,-19-1,-1 21,-20-21,20-19,0-20,60-60,-20 1,0-21,19 0,-19 1,20-1,0 41,-21 19,1 0,0 19,0 21,0 20,-20-1,0 21,0-21,0 1,20-21,19 1,-19-40,20-20,0-20,-21-19,21 19,-20-19,20-1,-1 1,21-1,-20-19,19 19,-19 1,19-1,-19 20,0 1,-1 39,1 20,-40-1,-20 41,-19 39,-1 20,20 20,-20 0,40 0,-20-40,20-19,0-41,-19-59,-1-19,0-1,-20 0,40-19,-20 19,20-19,-19 19,19 20,0-20,19 1,21-1,0 0,19-19,1-1,19 1,-19 19,-1-20,-19 1,0 19,-21-19,1 19,0 0,-20 80,-20 20,0 19,1 0,-1 21,0-1,0-20,0-19,20-40,0-1,0-38,0-21,0 0,20-39,0 19,0 21,19 19,1 20,-20 39,0 21,-20-1,0 1,0 0,-20-1,20 1,0-41,20 1,20-40,-21-19</inkml:trace>
  <inkml:trace contextRef="#ctx0" brushRef="#br0" timeOffset="271366.7855">8910 4088,'0'79,"0"-20,0 1,-20 0,20-1,0-19,20-1</inkml:trace>
  <inkml:trace contextRef="#ctx0" brushRef="#br0" timeOffset="271502.7583">8969 3968,'20'20,"-20"20</inkml:trace>
  <inkml:trace contextRef="#ctx0" brushRef="#br0" timeOffset="271982.6621">9148 4286,'0'-60,"0"21,20-21,0 21,-20 19,20 0,-1 60,-38-1,19 21,-20 19,0-39,20 19,-20-19,20-20,0-40,20-20,0-19,-20-1,20 1,19-21,-19 41,0 19,0 20,0 20,-20 19,19 1,-19 20,0 19,0-19,0-1,0-19,40-20,-20-60,20 0</inkml:trace>
  <inkml:trace contextRef="#ctx0" brushRef="#br0" timeOffset="272190.6206">9684 3691,'-20'79,"20"-19,-20 39,0 20,20 0,-20-20,40-19,-20-41,20 1,-20-20</inkml:trace>
  <inkml:trace contextRef="#ctx0" brushRef="#br0" timeOffset="272542.5503">9545 4147,'0'-40,"20"21,19-21,1 0,0 20,19-19,1 19,-1 0,-19 0,0 20,-20 0,-60 40,0-1,20 1,-19 20,19-21,0 1,20-20,20 20,0-40,19 19,1-19,20 0,-21-19,1 19,0-20</inkml:trace>
  <inkml:trace contextRef="#ctx0" brushRef="#br0" timeOffset="272725.5137">10239 4068,'-19'79,"19"0,0-39,0 0,0-20,0-20</inkml:trace>
  <inkml:trace contextRef="#ctx0" brushRef="#br0" timeOffset="272886.4815">10339 3770,'0'20,"0"20,0-1,19 1,-19 19</inkml:trace>
  <inkml:trace contextRef="#ctx0" brushRef="#br0" timeOffset="273214.4159">10458 4028,'0'-60,"20"41,-1-1,1 79,-40-19,20 0,0 19,-19 1,-1-1,0-19,20-20,0-80,20 21,0-21,-1 1,1-21,20 21,0-1</inkml:trace>
  <inkml:trace contextRef="#ctx0" brushRef="#br0" timeOffset="273326.3935">10616 3869,'40'20,"-40"20,0-1,0 21,0 0,0-1,0 1,20-21,0 1</inkml:trace>
  <inkml:trace contextRef="#ctx0" brushRef="#br0" timeOffset="273854.2879">11033 3810,'-59'39,"19"21,0-1,1 21,-1-1,20-39,20 0,40-40,-1-40,1 20,-20-20,20 1,-21-1,1 0,0 20,-20 60,0 40,0-1,-20 20,-19 20,19-20,-20 1,-19-1,19-59,0-1,0-39,1-20,19-19,20-21,0-19,20 19,0 1,39 19,1 0,19 21,0-1,21 20,-21 0,20 0</inkml:trace>
  <inkml:trace contextRef="#ctx0" brushRef="#br0" timeOffset="274430.1726">4505 5358,'59'-20</inkml:trace>
  <inkml:trace contextRef="#ctx0" brushRef="#br0" timeOffset="277301.5983">5338 4703,'0'59,"0"21,0 19,-20 0,-20 20,21 20,-21-20,0 20,1-20,-1 0,0-39,40-41,0-19,20-20,20-20,19-39,-19-1</inkml:trace>
  <inkml:trace contextRef="#ctx0" brushRef="#br0" timeOffset="278037.4511">5834 5159,'0'-20,"-40"0,1 40,-1 40,0-1,-19 1,39-1,-20 1,40-20,0-1,20-19,20-20,-1 0,-19-20,20 0,0 1,-1-21,-19 0,0 20,0 1,0 38,0 21,-20-20,19 0,21-20,-20 0,20-20,-21 0,21-20,-20 1,20-1,-20 0,-1 1,-19 78,-19 41,-1-21,0 1,20-1,-20-39,40-40,0-39,0 19,-1-19,21-21,0 21,-20 19,-1 20,1 80,-20-1,0 1,0-1,0 1,20-1,0-19,0-40</inkml:trace>
  <inkml:trace contextRef="#ctx0" brushRef="#br0" timeOffset="278533.3517">6767 5020,'-40'20,"20"40,-19-1,19 20,-20 1,20-1,20-39,0-20,40-40,0 0,-21-20,21 1,-20-1,20 40,-1 0,-39 20,20 39,-20 21,-20 19,20 0,-20 0,1 21,-41-41,20 0,-19-19,-21-21,21-19,-1-40,21-19,-1-1,0-19,40-1,0 1,40 19,0 20,19 0,1 0,-1 20,-19 20</inkml:trace>
  <inkml:trace contextRef="#ctx0" brushRef="#br0" timeOffset="278877.2831">4425 6508,'-20'20,"40"-20,20 0,19 0,-39-20</inkml:trace>
  <inkml:trace contextRef="#ctx0" brushRef="#br0" timeOffset="282500.5581">5437 5893,'-59'0,"-1"20,20 20,1 39,-21 20,1 21,19-21,20 20,0 0,0-40,40-19,0-1,20-39,19 0,1-20,19 0,-19-40,-20 20</inkml:trace>
  <inkml:trace contextRef="#ctx0" brushRef="#br0" timeOffset="282899.4785">5536 6290,'-39'20,"19"0,20 39,-20 1,20-1,-20 21,20-21,20-19,0-20,20-20,-21 0,21-20,-20 0,20-19,-21-21,1 0,0 21,0-21,0 40,0 60,0 0,-20 19,19 1,1 19,0-39,20 0,-1-21,1-19,20 0</inkml:trace>
  <inkml:trace contextRef="#ctx0" brushRef="#br0" timeOffset="283164.4255">6390 5874,'-20'119,"20"-20,0 0,0 20,20 0,-20-20,0-19,20-1,-20-39,19-1,1-19,0-20</inkml:trace>
  <inkml:trace contextRef="#ctx0" brushRef="#br0" timeOffset="283411.3761">6826 5893,'-39'100,"19"-1,0 20,0 20,20-20,0-20,0 0,0-39,-20-21,20-39</inkml:trace>
  <inkml:trace contextRef="#ctx0" brushRef="#br0" timeOffset="283948.2686">6648 6389,'39'-39,"-19"19,40 0,19 0,-19 0,19 20,-19 0,-21 20,1-20,-40 40,20-20,-40 19,20-19,0 0,0 0,40 0,-21 0,1-40,0 0,0-20,-20 20,0 80,0-20,0 19,-20 1,20-40,20-60,0 0,0-19,-1-1,21-19,20 19,-21 1,1 19,0 20,-1 20,-19 0,0 20</inkml:trace>
  <inkml:trace contextRef="#ctx0" brushRef="#br0" timeOffset="284764.1055">7025 6131,'0'20,"0"40,0-1,0 1,20-1,-20-19,19 0,1-20,20-1,0-38,-21-1,1-20,0-19,0 19,0 0,0 1,-1 19,21 40,-20-1,0 1,0 0,19 0,-19 0</inkml:trace>
  <inkml:trace contextRef="#ctx0" brushRef="#br0" timeOffset="285276.0031">7957 6092,'-39'39,"-1"21,20 0,0-1,20-19,-20-1,60-39,-20-19,-20-21,20 20,-20-20,20 1,-20-1,39 40,-39 20,20 20,0-1,0 21,0-40,0 19,-1-19,1 0,20-20,-20-20,19-20</inkml:trace>
  <inkml:trace contextRef="#ctx0" brushRef="#br0" timeOffset="285482.9617">8334 5715,'0'39,"0"41,0-1,20 1,-20 19,20 0,0-20,20-39,-1 0</inkml:trace>
  <inkml:trace contextRef="#ctx0" brushRef="#br0" timeOffset="285699.9183">9108 5675,'-20'139,"1"-40,19 40,-20-40,40 1,-20-21,19-59</inkml:trace>
  <inkml:trace contextRef="#ctx0" brushRef="#br0" timeOffset="286187.8207">9049 5616,'0'-20,"20"0,19 0,41 0,-21 0,1 20,19 0,-39 20,-1 0,-39 0,0 0,-19 19,-41 1,1 0,19-1,0 1,1 0,39-20,0 0,39 19,-19-39,40 0,-21 0,1 20,0-20,-21 20,-38 20,-1-1,-20 21,20-21,0-19,1 20,58-40,1-20</inkml:trace>
  <inkml:trace contextRef="#ctx0" brushRef="#br0" timeOffset="286499.7583">9763 5874,'-40'19,"21"1,-21 20,0 19,20-19,-19 20,39-21,0-19,20 0,19-40,-19 20,20-40,-1 21,-19-21,0 0,0 1,-20-1,20 20,-60 20,40 20,-20 20</inkml:trace>
  <inkml:trace contextRef="#ctx0" brushRef="#br0" timeOffset="286922.6737">9981 6032,'40'-39,"0"-1,-20 0,-1 1,1-1,-40 80,20 19,-19-19,-1 19,20 1,-20-40,40-80,0 20,19-19,-19 19,0-19,20 19,-20 20,-1 60,-19 0,0 19,0 1,0 19,20-20,-20-39,20 0,20-20,19-20</inkml:trace>
  <inkml:trace contextRef="#ctx0" brushRef="#br0" timeOffset="287330.5921">10716 5596,'-60'79,"20"0,1 1,-21 19,40 0,-19-19,39-41,0 1,20-40,-1-20,1-39,20-21,0 1,-21-20,21-20,0 0,-1-1,1 1,-20 20,0 40,0 19,-60 99,20 41,-20 19,1 20,39-20,0-20,39-20,1-39</inkml:trace>
  <inkml:trace contextRef="#ctx0" brushRef="#br0" timeOffset="287650.5281">11271 5556,'-59'20,"19"0,-20 0,21 39,19-19,0-1,20 1,20-20,20 0,-1 0,1-20,20 20,-21-1,-19 21,0 0,-20-20,0 39,-40-19,1-1,-21 1,-39 0,19-20</inkml:trace>
  <inkml:trace contextRef="#ctx0" brushRef="#br0" timeOffset="288114.4353">4266 7957,'-39'20,"59"-20,39-20,20 0</inkml:trace>
  <inkml:trace contextRef="#ctx0" brushRef="#br0" timeOffset="291913.6753">4981 7104,'-40'0,"20"20,0 39,1 21,19 39,-20 0,0 20,0-20,20 0,0 0,0-60,20 1,0-20,0-40,19-40</inkml:trace>
  <inkml:trace contextRef="#ctx0" brushRef="#br0" timeOffset="292105.6369">4802 7699,'40'-20,"19"-19,21 19,-21-20,21 0,19 1,-20-1,-19 0</inkml:trace>
  <inkml:trace contextRef="#ctx0" brushRef="#br0" timeOffset="292361.5857">5398 7005,'-20'39,"0"21,20 19,0 1,0 19,0 20,0-20,0 0,0-19,0-21,0-19,20-20,0 0</inkml:trace>
  <inkml:trace contextRef="#ctx0" brushRef="#br0" timeOffset="292537.5505">5536 7540,'0'40,"0"0,0 19,0 1,20-1,-20-19,40-20,-20-20</inkml:trace>
  <inkml:trace contextRef="#ctx0" brushRef="#br0" timeOffset="292945.4689">6052 7342,'-20'-40,"-39"60,19 0,1 20,-1-1,20-19,-20 0,21 0,58 0,-19-20,20 20,-1-1,-19 1,20 0,-20 20,0-20,-1 19,-19 1,0 0,0 19,-19-19,-21 0,20-21,0-38,20-1,0-40,0-19</inkml:trace>
  <inkml:trace contextRef="#ctx0" brushRef="#br0" timeOffset="293137.4305">6251 7144,'0'39,"0"41,0-1,0 20,-20 0,20 1,0-21,0-20,0-19</inkml:trace>
  <inkml:trace contextRef="#ctx0" brushRef="#br0" timeOffset="293321.3937">6132 7521,'20'-20,"39"0,-19 20,19-20,21 20,-21-20,1 20,-1-20</inkml:trace>
  <inkml:trace contextRef="#ctx0" brushRef="#br0" timeOffset="293873.2833">6648 7382,'-40'0,"20"19,-20 21,21 0,-1 0,0-1,0 21,20-40,20-1,20 1,-21-20,1-20,20 1,-20-1,0-20,0 0,-20 1,19 19,-19-20,0 20,20 60,-20-20,40 0,0 0,-21-20,21 0,-20 0,0-20,19 20,-19-20,-20 60,0-21,0 1,-20-59,40-1,0 20,0-40,20 21,-20-1,19 0</inkml:trace>
  <inkml:trace contextRef="#ctx0" brushRef="#br0" timeOffset="294009.2561">7243 7282,'-20'20,"20"40,0-1,-20 1,20-1,20-19,-20 0</inkml:trace>
  <inkml:trace contextRef="#ctx0" brushRef="#br0" timeOffset="294169.2241">7481 7203,'40'40,"-20"-40</inkml:trace>
  <inkml:trace contextRef="#ctx0" brushRef="#br0" timeOffset="294385.1809">7719 7223,'-20'20,"-19"0,19 19,-20 1,0 19,1-19,-1 20,40-21,0-19,20 0,0 0,0-20</inkml:trace>
  <inkml:trace contextRef="#ctx0" brushRef="#br0" timeOffset="294793.0993">7898 7282,'-20'0,"-20"40,1 0,39-1,-20 1,0-20,40 20,0-60,-1 0,1-20,0 1,0 19,-20-20,20 0,0 60,-20 40,0-21,0 1,0 20,0-40,20 19,-1-39,1 0,20 0,0-39</inkml:trace>
  <inkml:trace contextRef="#ctx0" brushRef="#br0" timeOffset="295001.0576">8315 6905,'0'20,"-20"40,20-1,0 1,0 19,0 1,0-1,20-20,19-19,-19 0</inkml:trace>
  <inkml:trace contextRef="#ctx0" brushRef="#br0" timeOffset="295440.9697">9327 7104,'-20'-20,"-20"20,0 0,-19 20,-1 0,1 19,19-19,0 0,21 0,-1 20,59-40,1 19,0-19,-1 20,-19 0,20 0,0 0,-20 0,-1 19,-19-19,0 20,-19-20,-1 0,0-1,0-58</inkml:trace>
  <inkml:trace contextRef="#ctx0" brushRef="#br0" timeOffset="295616.9345">9465 7163,'-19'60,"19"-1,-20 21,20-41,0 21,0-40</inkml:trace>
  <inkml:trace contextRef="#ctx0" brushRef="#br0" timeOffset="295767.9043">9525 6985,'20'20,"-20"19</inkml:trace>
  <inkml:trace contextRef="#ctx0" brushRef="#br0" timeOffset="296440.7697">9723 7322,'20'-40,"0"-19,20-1,-20 21,-1-21,1 40,0 0,-40 40,20 20,-20 20,1-1,-1 1,0-21,0-19,40-60,0 21,-20-41,20 20,-1 1,1-1,0 0,0 40,0 20,0 20,-20 0,0-21,0 21,0-20,20 20,-20-80,19 0,1 20,0-19,0-1,0 20,0 20,-1 0,1 40,-20 0,20 19,-20-19,20 19,-20-19,40 0,-20-21</inkml:trace>
  <inkml:trace contextRef="#ctx0" brushRef="#br0" timeOffset="296791.6995">10755 6886,'-39'-20,"19"20,-20 0,20 20,-19-1,-1 21,20 0,0-20,20 19,20 1,0-20,20 0,-1 0,-19-1,20 21,-20-20,-1 20,1-21,-20 21,-20-20,1 20,-21-1,0-19,1 0,-21-20</inkml:trace>
  <inkml:trace contextRef="#ctx0" brushRef="#br0" timeOffset="297263.6051">4723 8731,'79'-20</inkml:trace>
  <inkml:trace contextRef="#ctx0" brushRef="#br0" timeOffset="303887.2801">5497 8275,'-20'99,"0"-20,20 1,0 19,0 0,0 0,0-19,0-21,0 1,0-41,20-19,0-39</inkml:trace>
  <inkml:trace contextRef="#ctx0" brushRef="#br0" timeOffset="304694.1186">5536 8076,'0'20,"0"20,0 39,-19-19,19 39,-20 0,0 20,20-40,0 1,0-60,20 0,-20-40,0 0,-20-20,20 20,-20 0,20-19,-20 19,20-20,0 20,0 1,20-1,20 0,-1 20,1-20,0 0,19 0,21-19,-21 19,1-20,-1 0,-39 1,0-1,0-19,-20 19,20-20,-20 1,19-1,-19 1,-19 118,19 21,-20-1,20 40,0 0,-20 0,20 0,-20-20,20-39,20 0</inkml:trace>
  <inkml:trace contextRef="#ctx0" brushRef="#br0" timeOffset="305054.0466">6171 8414,'-39'19,"39"1,-20 20,20 19,0-19,0-20,40 0,-21-40,1 0,0-20,0 1,0-21,0 21,-1-1,-19 20,0 80,0-1,0 20,0-19,20-20,0-1,0-39</inkml:trace>
  <inkml:trace contextRef="#ctx0" brushRef="#br0" timeOffset="305469.9635">6568 8374,'0'40,"0"-1,-20 41,20 19,0-20,20 20,-20-39,0-1,0-19,20 0,-40-100,0 1,1-1,19-59,-20 20,20 0,0 19,0 41,20-1,-1 40,21-20,0 40,-20 0,19 0,-19 39,0 1,-20-1,0 1,0-21,0 1,0-40</inkml:trace>
  <inkml:trace contextRef="#ctx0" brushRef="#br0" timeOffset="305877.8819">6925 8453,'0'80,"0"-21,0 20,-19 21,-1-1,20 0,-20-39,0-1,20-39,-20-40,0-20,40-39,-20 0,0-20,20-1,20-19,-20 20,19 40,1 19,-20 20,20 20,-21 0,1 20,0 0,0 19,-20 21,0 19,-20-19,20-21,-20-19,20-20</inkml:trace>
  <inkml:trace contextRef="#ctx0" brushRef="#br0" timeOffset="306501.7571">7342 8394,'40'-20,"-20"0,0 0,-1 0,1 0,-40-19,1 39,-1 20,-20-1,20 21,-20 0,40 0,0-21,0 21,40-20,0-20,0 0,-1 0,1-20,-20 0,19-19,-19 19,20-20,-40 20,0 60,-20 0,0 19,0 1,20-21,-19 1,19-80,19 1,21-1,-20-20,0 21,0-21,19 40,-19 0,0 20,0 40,-20 0,0 0,0 19,0 1,0-1,20-19,19-1</inkml:trace>
  <inkml:trace contextRef="#ctx0" brushRef="#br0" timeOffset="306893.6786">8493 8235,'-20'-20,"0"40,-19 0,-1 19,0 21,1 0,19-1,0-19,20-20,0-1,20 1,20-20,-1-20,-19-19,20 19,-20-20,19-19,-19 19,-20-20,0 21,0 19,-40 20,21 40,-1-21</inkml:trace>
  <inkml:trace contextRef="#ctx0" brushRef="#br0" timeOffset="307213.6147">8692 8215,'19'-20,"1"60,-20 19,20 1,-40 0,40-21,-20-19,20-20,0-40,0 1,-1-1,21 0,-20-19,0 19,0 0,0 21,19 38</inkml:trace>
  <inkml:trace contextRef="#ctx0" brushRef="#br0" timeOffset="307653.5267">9069 8394,'39'-40,"-19"20,0-20,0 21,0-21,-20 20,0-20,-20 40,0 0,0 40,0 0,0-1,20 1,0 20,0-40,40 19,0-39,-20-39,0 19,-1 0,-19-20,20 0,-20 1,20-21,20 21,-20-21,19 40,1 0,-20 20,19 20,1-20,0 20,0 0,-1 0</inkml:trace>
  <inkml:trace contextRef="#ctx0" brushRef="#br0" timeOffset="307933.4707">10061 7719,'0'40,"-20"19,0 21,-20 19,21 0,-1 0,0-39,20-1,0-19,0-20,-20 0</inkml:trace>
  <inkml:trace contextRef="#ctx0" brushRef="#br0" timeOffset="308109.4355">9783 8116,'59'-40,"-19"40,20-20,19 0,0 1,1 19,-21 0,-19-20</inkml:trace>
  <inkml:trace contextRef="#ctx0" brushRef="#br0" timeOffset="308237.4099">10299 8096,'0'60,"-20"-1,20-39,20 0,0-20,0-40</inkml:trace>
  <inkml:trace contextRef="#ctx0" brushRef="#br0" timeOffset="308940.2693">10537 8175,'20'20,"0"0,0-20,-1 0,1-40,0 21,0-21,-20 0,0 0,20 21,-20-21,0 99,0 1,0-20,-20 19,20-19,-20-20,20-80,0 21,20-1,-20-20,20 1,0 19,-1 20,21 0,-20 20,0 20,-20 20,0 0,0-1,0 1,-20-20,40-40,0-20,0 1,19-1,1 0,-20 1,19 19,-19 20,0 0,-20 39,20 1,-40 20,20-21,0 21,0-1,0-39,0-20</inkml:trace>
  <inkml:trace contextRef="#ctx0" brushRef="#br0" timeOffset="309277.2019">11172 8056,'20'0,"0"0,0 0,19-20,1 1,-20-21,19 20,-19 0,0-19,-20 19,-20 0,0 0,-19 40,19 20,-20-1,20 21,-19-1,39-19,0 0,20-1,-1-19,1-20,20 20,0-20,-21-20,1 0</inkml:trace>
  <inkml:trace contextRef="#ctx0" brushRef="#br0" timeOffset="309493.1585">10478 7659,'19'40,"-19"-40</inkml:trace>
  <inkml:trace contextRef="#ctx0" brushRef="#br0" timeOffset="309973.0626">4802 9763,'40'-20,"-20"0</inkml:trace>
  <inkml:trace contextRef="#ctx0" brushRef="#br0" timeOffset="318010.4549">5457 9247,'0'40,"0"19,-20 1,20 39,-20 0,20 0,-19 1,19-1,0-20,19-39,21-40,-40-40</inkml:trace>
  <inkml:trace contextRef="#ctx0" brushRef="#br0" timeOffset="318522.3525">5517 9227,'0'-20,"0"0</inkml:trace>
  <inkml:trace contextRef="#ctx0" brushRef="#br0" timeOffset="318794.2981">5556 9088,'20'-20,"0"20</inkml:trace>
  <inkml:trace contextRef="#ctx0" brushRef="#br0" timeOffset="319090.2389">5556 9088,'0'0</inkml:trace>
  <inkml:trace contextRef="#ctx0" brushRef="#br0" timeOffset="319474.1619">5556 9108,'0'40,"0"-1,-20 21,1-1,-1 21,0-21,0 21,0-1,20-19,-20 19,40-39,-20 19,20-39,20 0,-1 0,1-20,0-20,19-40,-19 21,20-41,-21 21,1-21,0 1,-1 0,-19-21,0 21,-20 20,0-1,0 20,-20 40,0 40</inkml:trace>
  <inkml:trace contextRef="#ctx0" brushRef="#br0" timeOffset="319994.0579">6112 9525,'0'-60,"0"40,20-19,-20 78,-20 1,0 20,20-21,-20 1,0 0,20-20,20-80,0 20,0 1,0-1,0 0,-1 20,1 20,20 0,-20 40,0 20,-20-21,0 21,0 19,0-39,0 0,39-21,-19-38</inkml:trace>
  <inkml:trace contextRef="#ctx0" brushRef="#br0" timeOffset="320211.0147">6588 9088,'0'40,"0"19,0 21,0 19,0-20,0 1,20-1,-20-19,0-21</inkml:trace>
  <inkml:trace contextRef="#ctx0" brushRef="#br0" timeOffset="320482.9603">6489 9624,'0'-60,"0"21,20-1,19 0,21 21,-20-1,-1 0,21 20,-20 20,-21 0,1-1,0 21,-20 0,-20-1,0 1,-19 0,19-20,0 19,0-39</inkml:trace>
  <inkml:trace contextRef="#ctx0" brushRef="#br0" timeOffset="320857.8853">6846 9624,'40'-20,"-20"-20,-1 21,21-21,-20 0,-20 1,20-1,-20 20,0 60,0-1,0 1,-20 20,20-41,-20 1,20-59,20 19,0-20,0 0,0 1,-1-21,21 20,20 21,-21-1,-19 20,20 0,-20 0,-1 20</inkml:trace>
  <inkml:trace contextRef="#ctx0" brushRef="#br0" timeOffset="321138.8291">7342 9386,'20'-20,"-40"0,0 20,0 20,-19-20,19 40,0-20,0 19,20 1,0-20,20 0,0-1,0-19,19 0,1 0,-20-19</inkml:trace>
  <inkml:trace contextRef="#ctx0" brushRef="#br0" timeOffset="321601.7365">7640 9247,'-40'20,"20"0,0 19,1 1,-21 0,20-20,20 19,20-19,0-40,19 20,1-39,-20 19,20-20,-20 0,-1 1,1-1,0 0,-40 60,0 20,1-1,19 21,0 0,0-21,19 1,1 0,0-40,0 19,20-38,-21-21</inkml:trace>
  <inkml:trace contextRef="#ctx0" brushRef="#br0" timeOffset="321833.6901">7997 8910,'-20'39,"20"21,0 19,0 40,0 0,0 0,0-39,20-21,-20-19,20-20,-20-20</inkml:trace>
  <inkml:trace contextRef="#ctx0" brushRef="#br0" timeOffset="322185.6197">7938 9247,'19'-40,"21"20,0-19,19-1,-19 20,0 0,-1 0,1 1,-60 58,-20 21,1-1,-21 1,21-1,19 1,20-40,0 20,39-21,1-19,0-19,19-1,-19-20,0 0</inkml:trace>
  <inkml:trace contextRef="#ctx0" brushRef="#br0" timeOffset="322561.5445">8414 9088,'-20'20,"-20"20,20-1,1 1,-1 20,20-21,0 1,39-20,-19-20,0-20,20 0,-20-20,-1 1,-19 19,20-20,-20 1,20 19,-40 40,20 19,0 21,-20-1,40 1,-20-20,20-21,0 1,20-20,-21 0,21-39,-20-1</inkml:trace>
  <inkml:trace contextRef="#ctx0" brushRef="#br0" timeOffset="322777.5013">8791 8771,'0'20,"-20"19,20 21,0 19,20 0,-20 1,0-1,20-19,-20-1,0-39,0 20,0-20</inkml:trace>
  <inkml:trace contextRef="#ctx0" brushRef="#br0" timeOffset="323017.4533">8830 8989,'60'-20,"0"0,-21 20,1 20,-20 0,0 20,-20 19,-20 1,0 19,-20 0,1-19,19-20,0-20,20-60</inkml:trace>
  <inkml:trace contextRef="#ctx0" brushRef="#br0" timeOffset="323209.4149">9307 8771,'0'79,"-20"-19,20 19,-20 0,0 1,0-21,20 1,0-21</inkml:trace>
  <inkml:trace contextRef="#ctx0" brushRef="#br0" timeOffset="323529.3595">9426 9168,'20'0,"19"0,-19-40,20 0,0 20,-1-19,-19-1,0 0,-20 1,-20 19,-20 40,1 39,-21-19,20 19,1 21,19-41,40 1,0 0,-1-1,41-19,-20 0</inkml:trace>
  <inkml:trace contextRef="#ctx0" brushRef="#br0" timeOffset="336128.3595">5179 10517,'-39'0,"58"0,-19-20,0 20</inkml:trace>
  <inkml:trace contextRef="#ctx0" brushRef="#br0" timeOffset="348184.3595">5556 10041,'0'20,"0"19,0 1,0 19,0 21,-20 19,20 0,0 0,0-19,20-21,-20 1,20-40,0 0</inkml:trace>
  <inkml:trace contextRef="#ctx0" brushRef="#br0" timeOffset="348824.3595">5536 10001,'-39'0,"39"-20,39 0,1 0,0 1,-1-1,1 0,20 0,-21 20,1 0,0 20,-20 0,-1 0,-19 19,-19 1,-21 20,-20-21,21 1,-21 0,20-21,21 1,58-40,1 1,20-1,-21 20,21 0,-1 0,-19 20,-20-1,0 1,-1 40,-19-1,-19 1,-21 19,0-19,1-1,19-19,0-20,40-80</inkml:trace>
  <inkml:trace contextRef="#ctx0" brushRef="#br0" timeOffset="348976.3595">6231 10219,'0'60,"0"-1,-20 1,20-1,0-19,0-20</inkml:trace>
  <inkml:trace contextRef="#ctx0" brushRef="#br0" timeOffset="349136.3595">6548 10041,'40'0</inkml:trace>
  <inkml:trace contextRef="#ctx0" brushRef="#br0" timeOffset="349632.3595">6668 10001,'-20'0,"-20"20,0 20,1-1,-1 1,20 0,0-1,20 1,0-20,20 0,20-20,-1-20,-19 20,0-40,0 20,0 0,0 1,0-21,-1 20,-19 80,-19-1,-1 20,0-19,0 19,0 1,0-21,0-19,1 0,-21-1,20-19,0-20,0 0,20-39,0-1,0-20,20 1,0-1,20 21,19-1</inkml:trace>
  <inkml:trace contextRef="#ctx0" brushRef="#br0" timeOffset="350007.3595">7005 10041,'-20'-40,"0"20,-20 20,1 20,19 20,0-1,-20-19,40 20,0-20,20 19,20-19,-20-20,0 20,19 20,1-20,-20 19,0-19,-20 20,-20 0,20 19,-40-19,0-1,1 1,19-20,0-20,0-60,20 21</inkml:trace>
  <inkml:trace contextRef="#ctx0" brushRef="#br0" timeOffset="350559.3595">7104 10140,'40'0,"-1"0,-19-20,0 0,0 0,0 1,0-1,-1 0,-19 0,0 0,-19 0,-21 60,20-20,0 39,20-19,0-20,20 0,0 0,20-1,-21-19,21-19,0 19,0-20,-21 0,1 20,0-20,20 0,-80 20,20-20,0-19,20-1,20 20,0 0,40 0,-21 1,21 19,-20 0,-1 0</inkml:trace>
  <inkml:trace contextRef="#ctx0" brushRef="#br0" timeOffset="351255.3595">8235 9584,'0'60,"0"19,-20 1,0 19,1-20,-1-19,0-21,20-19,-40 0,1-60,19 21,0-1,0-20,20 0,20 20,20-19,-1 19,21-20,-1 1,1 19,-1-20,-19 0,20 21,-41-21,21 20,-20 0,0 0,-40 20,0 40,-20 20,21 19,-21-20,20 21,0-41,20 1,20-80,0 1,0-1,0 0,-1 21,1 38,-20 1,0 20,0 0,0 19,0 1,0-21,20-19,0-20,0 0</inkml:trace>
  <inkml:trace contextRef="#ctx0" brushRef="#br0" timeOffset="351863.3595">8791 9763,'-40'20,"20"19,-19 21,19-20,0-1,20-19,40 0,-21-20,21-20,-20 0,20 0,-21 1,1-1,0 0,-20 0,20 40,-20 0,20 0,0 19,0-39,-1-20,-19-19,20-1,-20 20,0-19,20 19,0 0,0 0,0 20,-1 20,-19 20,0-21,0 21,0 0,0-20,20-20,0-20,20-20,0 0</inkml:trace>
  <inkml:trace contextRef="#ctx0" brushRef="#br0" timeOffset="352359.3595">10081 9564,'-20'-39,"0"19,-20 20,-19 0,-1 20,20 0,-19-1,-1 21,21-20,19 0,20 0,40 0,-21-1,21-19,20 0,-21 0,1 20,-20 0,20 0,-40 20,19-1,-38 1,19-20,-20 19,-20-19,40-79,0-1</inkml:trace>
  <inkml:trace contextRef="#ctx0" brushRef="#br0" timeOffset="352583.3595">10259 9287,'0'79,"20"-19,-20 19,0 0,0 21,0-21,0-20,-20 1,20-40,-20 0,-19-40,19 0</inkml:trace>
  <inkml:trace contextRef="#ctx0" brushRef="#br0" timeOffset="353055.3595">10120 9723,'0'-39,"60"19,-20 20,-1 0,21-20,-1 0,-19 20,20-20,-21 0,1 0,-20 20,-60 0,20 40,0 0,20-20,0 0,0 19,40-39,-20 0,0-20,0 1,-1-1,1 0,-20-20,20 20,0 60,-20-20,20 39,-20-19,0 20,20-21,-20-19,19 0,21-60,-20-19</inkml:trace>
  <inkml:trace contextRef="#ctx0" brushRef="#br0" timeOffset="353263.3595">10894 9227,'-20'40,"20"19,0 1,0 19,20-19,-20-1,20 1,0-40,0 0,-20-20</inkml:trace>
  <inkml:trace contextRef="#ctx0" brushRef="#br0" timeOffset="353415.3595">10835 9485,'39'0,"1"0,20 0,-1 0,1 0,-1 0</inkml:trace>
  <inkml:trace contextRef="#ctx0" brushRef="#br0" timeOffset="353711.3595">11311 9505,'40'0,"-21"-20,21-20,-20 21,0-21,0 20,-20-20,-20 20,-20 1,0 19,1 0,-21 39,1 1,19 39,0 1,40-41,20 1,20 0,0-20,19 0,1-20,-1 0,1 0,-21 0</inkml:trace>
  <inkml:trace contextRef="#ctx0" brushRef="#br0" timeOffset="359407.3595">5199 11311,'-40'0,"60"20,20-1,-40-38</inkml:trace>
  <inkml:trace contextRef="#ctx0" brushRef="#br0" timeOffset="398668.3595">6013 10656,'-20'-20,"0"0,0 20,-39 0,39 40,-40 0,21 19,-41 20,21 1,19-1,0 1,20-41,20-19,20 0,20-40,0 20,19-20,1 0,-1 1,1 19,-1 0,-19 0,0 19,-21 21,-19 20,-19-1,-1 21,-20-1,0 0,-19 1,19-21,20-19,1-20,38-20</inkml:trace>
  <inkml:trace contextRef="#ctx0" brushRef="#br0" timeOffset="399172.3595">6191 11430,'20'-99,"0"19,-20-19,20-20,0 20,-1 19,-19 1,0 39,0 1,0-1,-19 80,19 19,0 20,0 1,0 19,0 0,0-19,-20-1,20-39,0-1,0-78,20-21,19 1,-19-21,20-19,0 40,-1 19,1 0,0 40,-21 20,1 0,-20 20,0 39,0 20,0-20,0 1,0-40,20-1,0-39</inkml:trace>
  <inkml:trace contextRef="#ctx0" brushRef="#br0" timeOffset="399668.3595">6866 10914,'-20'20,"0"19,0 21,-19 19,19 1,0-21,20-19,40-40,-1-20,1 0,-20-20,20 1,-1-1,-19 0,0 1,0 19,20 20,-40 59,19-19,-19 0,20-20,0 19,0-78,-20-1,0 0,0-39,0 19,20-19,-20 0,20 19,-1 20,1 1,20 19,-20 20,0 0,-1 0,1 20</inkml:trace>
  <inkml:trace contextRef="#ctx0" brushRef="#br0" timeOffset="399988.3595">7402 10914,'39'-20,"-19"-20,20 1,0-1,-21 20,1-20,-20 21,0-1,-39 20,19 39,-20 1,0 20,1 19,19 0,0-19,20-20,20-1,20-19,-1-20,21-20,-1 0,1 1</inkml:trace>
  <inkml:trace contextRef="#ctx0" brushRef="#br0" timeOffset="400500.3595">8235 10576,'-20'-19,"-19"38,19 21,-40 20,21-1,19 1,0-21,0-19,40 0,20-40,-21 0,21 1,0-21,-1 0,-19-19,20 39,-20 0,0 60,-20 19,-20 21,20 19,-20 0,0 20,0-40,0 21,1-41,-21 1,0-1,1-39,-21 20,20-40,1-20,-1-20,20-19,0-1,40 1,0-1</inkml:trace>
  <inkml:trace contextRef="#ctx0" brushRef="#br0" timeOffset="400884.3595">8533 10596,'0'-20,"-40"20,20 20,-19 0,19 40,-20-1,20 1,0-21,20 1,60-20,-20-40,-1 0,1 0,19-19,-39 19,20-20,-20 1,0-1,0 0,-40 20,0 20,-20 40,0 0,1-1,-1 1,40-20</inkml:trace>
  <inkml:trace contextRef="#ctx0" brushRef="#br0" timeOffset="401283.3595">8870 10477,'-20'0,"0"40,-19 0,19-21,0 21,20-20,20 0,20-20,-21 0,1-20,20-20,-20 20,0 1,-40 58,20 1,0 20,0-21,20 1,19-20,-19-40,0 0,20-20</inkml:trace>
  <inkml:trace contextRef="#ctx0" brushRef="#br0" timeOffset="401508.3595">9208 10180,'-20'79,"0"0,0 1,20 19,20 0,-20-39,20-1,0-19,19-20,-19 0,20-40</inkml:trace>
  <inkml:trace contextRef="#ctx0" brushRef="#br0" timeOffset="401844.3595">9585 10239,'-40'20,"20"0,0 0,40-1,-20 1,20 20,0-20,19 20,-19-21,0 21,0 0,0-1,-20 1,0 0,-20 0,0-21,0 21,-19-20,-1 0,0 0,0-20,1 0</inkml:trace>
  <inkml:trace contextRef="#ctx0" brushRef="#br0" timeOffset="406372.3595">5060 12025,'-40'0,"40"20,20 20,-20-1,20 21</inkml:trace>
  <inkml:trace contextRef="#ctx0" brushRef="#br0" timeOffset="406748.3595">5536 11946,'-19'139,"38"-60,-19 20,20 0,0 1,0-21,-20-39</inkml:trace>
  <inkml:trace contextRef="#ctx0" brushRef="#br0" timeOffset="407188.3595">5417 11946,'80'-159,"-21"60,1 19,-1 21,21 19,-21 0,-19 21,19 19,-19 19,-20 1,0 20,-20 19,-40 1,0 19,1 1,-21-1,21-19,-1-1,20-19,40-20,0 0,19-20,21 0,-20 0,19 0,1 19,-21-19,21 0,-20 0,-21 0,1 0</inkml:trace>
  <inkml:trace contextRef="#ctx0" brushRef="#br0" timeOffset="408740.3595">6251 12025,'59'-59,"1"19,-20-20,-1 21,1-1,-20 0,-20 20,-20 1,-20 19,1 19,19 21,-20 0,0 19,1 1,39-1,-20-19,40 20,-20-21,39-19,-19 0,20 0,-20-20,19-40,1 0,0-19,-20-20,19-1,-19-19,0-20,20 20,-20-1,-1 21,1 39,20 40,-60 20,-20 20,21 19,-1-19,20 39,0 1,0 19,-20-20,20 1,20-21,-20-39,20 20,-1-60,21-20,-20 1,0-1,0-20,-1 1,1 19,-20 80,-20 19,20-19,0 20,0-40,40-20,-20-20,20-20,-1 0,1 1,0-1,-1 0,1 1,-20-1,0 0,-40 60,0 0,40-40,0 0,19 0,-19 20,-20 40,-20-20,20 20,0-21,-19 1,19 20,0-20,0 19,-20-19,20 0,0 20,0-100,20 21,-1-1,1 0,0 1,0-21,0 20,0 20,-1 1,-19-1,-39 20,19 20,-20 19,1 21,19-20,-20 19,40-19,-20-1,20-19,40 0,-20-20,0-20,19 20,-19-20,20 20,-20 0,-1 20,1 0,-20 20,0 0,-20 19,-19 1,19 19,-20-19,1 19,-1-20,0-19,20-20,1-60,19 1,19-21,1 1,0-1,0-19</inkml:trace>
  <inkml:trace contextRef="#ctx0" brushRef="#br0" timeOffset="408907.3595">7223 11906,'60'-99,"-21"39,21 1,-20 19,-1 40,-19 0,0 20,-40 20,20-1,-20 21,20-1,0 1,0-1,20-39,-20-20</inkml:trace>
  <inkml:trace contextRef="#ctx0" brushRef="#br0" timeOffset="409051.3595">7680 11529,'-20'20,"40"0</inkml:trace>
  <inkml:trace contextRef="#ctx0" brushRef="#br0" timeOffset="409363.3595">7799 11549,'-60'79,"60"-19,-20-21,20 1,0-20,40 0,-20-20,0-20,19 0,-19-20,0 21,-20-21,20 0,-20 0,-20 21,0-1,0 40,0-1,1 21,19-20</inkml:trace>
  <inkml:trace contextRef="#ctx0" brushRef="#br0" timeOffset="409755.3595">8076 11628,'20'-40,"-20"21,0-21,0 20,-20 20,1 40,-1 19,0 1,20-1,-20-19,20-20,20-60,0-19,0-21,-1 21,21-21,-20 21,20 19,-21 20,1 20,-20 20,0 20,0 19,0 21,0-21,0-19,0-40</inkml:trace>
  <inkml:trace contextRef="#ctx0" brushRef="#br0" timeOffset="414291.3595">5040 13275,'-39'0,"78"0,-19 0</inkml:trace>
  <inkml:trace contextRef="#ctx0" brushRef="#br0" timeOffset="414611.3595">5477 12739,'-40'80,"40"19,0 20,0 20,20 0,0 0,-20-40,20-39,0-21,-20-39</inkml:trace>
  <inkml:trace contextRef="#ctx0" brushRef="#br0" timeOffset="414883.3595">5358 12978,'79'-120,"1"41,-1 0,0-1,1 41,-21-1,1 20,-21 20,1 0,-20 40</inkml:trace>
  <inkml:trace contextRef="#ctx0" brushRef="#br0" timeOffset="415099.3595">5457 13315,'40'-20,"-20"0,39-39,1 19,19-20,-19 21,-1-1,1 0,-21 40</inkml:trace>
  <inkml:trace contextRef="#ctx0" brushRef="#br0" timeOffset="415347.3595">5596 13573,'59'-40,"1"1,0-21,19 0,0 21,-19-1,-1 0,-19 1,0-1,-20-20</inkml:trace>
  <inkml:trace contextRef="#ctx0" brushRef="#br0" timeOffset="415571.3595">6330 12462,'-20'79,"20"20,20 0,0 20,-20-19,20-1,-20-40,0-19,0 0,-20-20,0-20</inkml:trace>
  <inkml:trace contextRef="#ctx0" brushRef="#br0" timeOffset="416059.3595">6211 13037,'40'-40,"-1"-19,21-1,0-19,-21 19,21 1,-21-1,-19 1,20 19,-40 0,20-19,-20 39,-40 60,40 19,-20 21,20-21,0 1,0-1,0 1,0-21,0-19,20-79,0 19,0-19,0-1,0 1,19 39,-19 0,0 40,20 19,-21 21,-19 19,0 1,20-1,-20-19,0-21,20-19</inkml:trace>
  <inkml:trace contextRef="#ctx0" brushRef="#br0" timeOffset="416507.3595">6945 12898,'0'-20,"-20"-19,40 19,-20-20,20 20,-20-19,20 19,-20 59,0 1,0 0,0 19,0-19,20-20,-20-60,20 0,0-19,-20-1,19 1,1 19,0 1,0-1,0 40,0 20,-20 39,19-19,-19 19,0 1,20-1,-20 1,20-40,0-20</inkml:trace>
  <inkml:trace contextRef="#ctx0" brushRef="#br0" timeOffset="416675.3595">7422 12601,'0'59,"0"1,0-1,0 1,19-21,1-19</inkml:trace>
  <inkml:trace contextRef="#ctx0" brushRef="#br0" timeOffset="416803.3595">7660 12561,'20'-40,"-1"20,1 0</inkml:trace>
  <inkml:trace contextRef="#ctx0" brushRef="#br0" timeOffset="417051.3595">7799 12362,'-40'80,"20"-41,0 1,20 0,20 0,-20-1,0-19,20 20,0-20,0-1,-1-19,1 20,0-20,20-20,-20 1,-20-1</inkml:trace>
  <inkml:trace contextRef="#ctx0" brushRef="#br0" timeOffset="417219.3595">7501 12204,'79'-20,"-19"0,-20-20</inkml:trace>
  <inkml:trace contextRef="#ctx0" brushRef="#br0" timeOffset="457921.3595">14248 6846,'20'59,"19"21,-19-1,0 20,0 1,-20 19,0 20,20-1,-20-19,0 1,0-21,20 0,-20-39,19-1</inkml:trace>
  <inkml:trace contextRef="#ctx0" brushRef="#br0" timeOffset="458288.3595">13811 7441,'179'-99,"-60"59,20-19,0 19,0 20,-20 0,0 1,-40 38,20-19,-39 20,-1 0,-19 0,0 20,-40-21</inkml:trace>
  <inkml:trace contextRef="#ctx0" brushRef="#br0" timeOffset="458936.3595">12918 12680,'60'-40,"-20"20,39 1,0-1,1 0,19 20,-20-20,20 20,-19 20,-1-20,-19 0,19 0,-19 20,-21-20,1 0,-40 0</inkml:trace>
  <inkml:trace contextRef="#ctx0" brushRef="#br0" timeOffset="459288.3595">12760 13077,'39'0,"21"-20,-1 0,41 0,-1 0,-20 1,20-1,1 20,-21 0,20 0,-20 0,1-20,-1 20,1 0,-21 0,1 0,-21 0</inkml:trace>
  <inkml:trace contextRef="#ctx0" brushRef="#br0" timeOffset="460544.3595">12640 15220,'-19'40,"19"-60,0-20,0-39,19-21,-19-19,20-19,20-21,-20 0,20 0,-1 0,1 1,0 39,-1 0,1 39,0 41,-20 19,-1 59,-19 41,0-1,0 40,0 0,20 20,-20 0,0 0,20-20,20-20,-20-39,-1-40,21-20,-20-20,0-20,0-39,-1-20,1-40,0 0,-20-20,20 0,0 0,0 40,-20 0,20 40,-20 39,0 140,19-1,-19 20</inkml:trace>
  <inkml:trace contextRef="#ctx0" brushRef="#br0" timeOffset="461041.3595">13811 14069,'-39'-40,"19"40,0 0,-20 20,20 40,-19 19,19 20,0 0,20-19,0-21,20-39,0-20,-1-20,21 1,-20-41,0-19,0-1,0 1,-1-20,1 39,-20 20,0 60,20 40,-20 19,0-19,20 19,-20 0,20-19,0-20,19-20,-19-20,0-20,0 0,0-40</inkml:trace>
  <inkml:trace contextRef="#ctx0" brushRef="#br0" timeOffset="461264.3595">14149 13573,'0'59,"19"21,1-1,0 40,0 0,0 20,0-20,0-20,-1-39,-19-40,20-20</inkml:trace>
  <inkml:trace contextRef="#ctx0" brushRef="#br0" timeOffset="461528.3595">14149 13970,'39'0,"-19"-20,20 20,19-20,-19 20,20-20,-21 40,1-20,-20 20,19-20,-19 20,0 0</inkml:trace>
  <inkml:trace contextRef="#ctx0" brushRef="#br0" timeOffset="461920.3595">14724 13751,'-20'0,"-19"40,19 0,20 19,-20 1,20 19,0 1,20-21,-20-19,20-20,19 0,-19-40,0 0,20 0,-21-20,1-19,-20-21,0 21,0-20,-20 19,1 20,-1 20,0 20,0 0,0 20,0 20,1-20,38 20,21-21,-20-19</inkml:trace>
  <inkml:trace contextRef="#ctx0" brushRef="#br0" timeOffset="462400.3595">15042 13851,'0'-40,"-20"0,20 20,0 60,0 20,0-1,0 1,0-21,20-19,-20 0,19-40,-19-19,0-21,20 1,-20-1,20 20,0-19,0 39,-20-20,39 20,1 40,-20 0,-20 20,20-1,0 41,-20-21,0 21,0-1,-20-19,20-21,-20 1</inkml:trace>
  <inkml:trace contextRef="#ctx0" brushRef="#br0" timeOffset="462656.3595">14506 14069,'0'59,"20"-19,-1 0,1-20,0-20</inkml:trace>
  <inkml:trace contextRef="#ctx0" brushRef="#br0" timeOffset="462808.3595">14605 13553,'0'40,"20"-20,0-1</inkml:trace>
  <inkml:trace contextRef="#ctx0" brushRef="#br0" timeOffset="463321.3595">16431 13216,'-80'0,"21"0,-21 20,21 39,-40-19,39 19,1-19,19 0,20-20,40 19,0-39,39 0,-19 0,39 0,-19 20,-1 0,1 0,-20 0,-1 19,-19 1,-20 0,-20 19,0 1,-19 19,-1-19,-20-21,21 1,19-20,0-40,0-20</inkml:trace>
  <inkml:trace contextRef="#ctx0" brushRef="#br0" timeOffset="464096.3595">16490 13116,'0'60,"0"19,20 21,0-1,0 0,0 0,19-19,-19-21,0 1,0-40,-20-1,-40-19,20-39,-19 19,-1-40,20 21,0-21,0 20,40 21,0-21,20 0,19 1,21-1,-21 20,21 0,-21 0,1 0,-1 20,-39 0,-40 20,-20-20,21 20,-21 0,20 0,0 20,20-21,20 21,20-20,-20-20,19 0,-19-20,0 0,0-19,0-1,-1 0,1 20,0-19,0 39,-20 39,20 21,-20-1,20 21,0-21,-1-19,1 0,0-21,20-19,-40-39,20-1,-20-39,0-1</inkml:trace>
  <inkml:trace contextRef="#ctx0" brushRef="#br0" timeOffset="464264.3595">17363 12958,'0'39,"0"21,0 19,20 1,0 19,-20 0,20-19,0-21,-1-19,1-20</inkml:trace>
  <inkml:trace contextRef="#ctx0" brushRef="#br0" timeOffset="464432.3595">17324 13335,'39'0,"1"0,19-20,21 0,-21-20,1 21,-20 19</inkml:trace>
  <inkml:trace contextRef="#ctx0" brushRef="#br0" timeOffset="464744.3595">17800 13315,'40'20,"-21"-40,21 0,0-20,-20-19,19 39,-39-20,0 1,0 19,-39 0,-1 20,0 40,-19 19,-1 21,20-1,21 0,19-39,19 0,21-1,20-39,-1 0,1 0,-1-19,1-1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FEF0A-0863-408C-9ED6-BB756EA80439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6EE66-31E0-4DC9-B5A4-D90CF1605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607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6EE66-31E0-4DC9-B5A4-D90CF16050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44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3FDF3F49-234A-4698-ADD8-21F8C235DD67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F0DBA09-5699-493F-AA90-FAC6CC6777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3F49-234A-4698-ADD8-21F8C235DD67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BA09-5699-493F-AA90-FAC6CC677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3F49-234A-4698-ADD8-21F8C235DD67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BA09-5699-493F-AA90-FAC6CC677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3F49-234A-4698-ADD8-21F8C235DD67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BA09-5699-493F-AA90-FAC6CC677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3FDF3F49-234A-4698-ADD8-21F8C235DD67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F0DBA09-5699-493F-AA90-FAC6CC6777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3F49-234A-4698-ADD8-21F8C235DD67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8F0DBA09-5699-493F-AA90-FAC6CC6777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3F49-234A-4698-ADD8-21F8C235DD67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8F0DBA09-5699-493F-AA90-FAC6CC677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3F49-234A-4698-ADD8-21F8C235DD67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BA09-5699-493F-AA90-FAC6CC6777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3F49-234A-4698-ADD8-21F8C235DD67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BA09-5699-493F-AA90-FAC6CC677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3FDF3F49-234A-4698-ADD8-21F8C235DD67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F0DBA09-5699-493F-AA90-FAC6CC6777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3FDF3F49-234A-4698-ADD8-21F8C235DD67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F0DBA09-5699-493F-AA90-FAC6CC6777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FDF3F49-234A-4698-ADD8-21F8C235DD67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F0DBA09-5699-493F-AA90-FAC6CC6777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frm=1&amp;source=images&amp;cd=&amp;cad=rja&amp;uact=8&amp;ved=0CAcQjRw&amp;url=http://en.wikipedia.org/wiki/Vladimir_the_Great&amp;ei=SrgdVYeVC87ioASj04CoBQ&amp;bvm=bv.89947451,d.cGU&amp;psig=AFQjCNEfdo27qNLKksl2XFuLM0Yw_-mPLA&amp;ust=142809747941751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WWBAT: Discuss the Rise of Russia and what makes a nation-state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10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800" dirty="0"/>
              <a:t>Russian Empire Develops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618038" cy="4877117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Russian leaders </a:t>
            </a:r>
            <a:r>
              <a:rPr lang="en-US" sz="2800" dirty="0" smtClean="0"/>
              <a:t>began to </a:t>
            </a:r>
            <a:r>
              <a:rPr lang="en-US" sz="2800" dirty="0" smtClean="0">
                <a:solidFill>
                  <a:srgbClr val="FFFF00"/>
                </a:solidFill>
              </a:rPr>
              <a:t>call themselves </a:t>
            </a:r>
            <a:r>
              <a:rPr lang="en-US" sz="2800" dirty="0">
                <a:solidFill>
                  <a:srgbClr val="FFFF00"/>
                </a:solidFill>
              </a:rPr>
              <a:t>T</a:t>
            </a:r>
            <a:r>
              <a:rPr lang="en-US" sz="2800" dirty="0" smtClean="0">
                <a:solidFill>
                  <a:srgbClr val="FFFF00"/>
                </a:solidFill>
              </a:rPr>
              <a:t>sars(Czars) </a:t>
            </a:r>
            <a:r>
              <a:rPr lang="en-US" sz="2800" dirty="0" smtClean="0"/>
              <a:t>during the reign of Ivan IV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FFFF00"/>
                </a:solidFill>
              </a:rPr>
              <a:t>Established a land empire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FFFF00"/>
                </a:solidFill>
              </a:rPr>
              <a:t>Boyars </a:t>
            </a:r>
            <a:r>
              <a:rPr lang="en-US" sz="2800" dirty="0">
                <a:solidFill>
                  <a:srgbClr val="FFFF00"/>
                </a:solidFill>
              </a:rPr>
              <a:t>s</a:t>
            </a:r>
            <a:r>
              <a:rPr lang="en-US" sz="2800" dirty="0" smtClean="0">
                <a:solidFill>
                  <a:srgbClr val="FFFF00"/>
                </a:solidFill>
              </a:rPr>
              <a:t>erved as advisors and military leaders </a:t>
            </a:r>
            <a:r>
              <a:rPr lang="en-US" sz="2800" dirty="0" smtClean="0"/>
              <a:t>for princes and Tsars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Often mistrusted by Tsars </a:t>
            </a:r>
          </a:p>
        </p:txBody>
      </p:sp>
      <p:pic>
        <p:nvPicPr>
          <p:cNvPr id="5" name="Picture 5" descr="http://www.historytoday.com/sites/default/files/ivani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1667908"/>
            <a:ext cx="3716338" cy="519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46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3276600" cy="5334000"/>
          </a:xfrm>
        </p:spPr>
        <p:txBody>
          <a:bodyPr rIns="132080">
            <a:normAutofit/>
          </a:bodyPr>
          <a:lstStyle/>
          <a:p>
            <a:pPr marL="640080" lvl="1" indent="-256032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200" dirty="0" smtClean="0">
                <a:solidFill>
                  <a:srgbClr val="FFFF00"/>
                </a:solidFill>
              </a:rPr>
              <a:t>Expanded into Siberia in the 16</a:t>
            </a:r>
            <a:r>
              <a:rPr lang="en-US" altLang="en-US" sz="2200" baseline="30000" dirty="0" smtClean="0">
                <a:solidFill>
                  <a:srgbClr val="FFFF00"/>
                </a:solidFill>
              </a:rPr>
              <a:t>th</a:t>
            </a:r>
            <a:r>
              <a:rPr lang="en-US" altLang="en-US" sz="2200" dirty="0" smtClean="0">
                <a:solidFill>
                  <a:srgbClr val="FFFF00"/>
                </a:solidFill>
              </a:rPr>
              <a:t> century</a:t>
            </a:r>
          </a:p>
          <a:p>
            <a:pPr marL="640080" lvl="1" indent="-256032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altLang="en-US" sz="2200" dirty="0">
              <a:solidFill>
                <a:srgbClr val="FFFF00"/>
              </a:solidFill>
            </a:endParaRPr>
          </a:p>
          <a:p>
            <a:pPr marL="640080" lvl="1" indent="-256032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200" dirty="0" smtClean="0"/>
              <a:t>Government was very concerned with controlling this newly conquered areas</a:t>
            </a:r>
          </a:p>
          <a:p>
            <a:pPr marL="640080" lvl="1" indent="-256032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altLang="en-US" sz="2200" dirty="0">
              <a:solidFill>
                <a:srgbClr val="FFFF00"/>
              </a:solidFill>
            </a:endParaRPr>
          </a:p>
          <a:p>
            <a:pPr marL="640080" lvl="1" indent="-256032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200" dirty="0" smtClean="0">
                <a:solidFill>
                  <a:srgbClr val="FFFF00"/>
                </a:solidFill>
              </a:rPr>
              <a:t>Government </a:t>
            </a:r>
            <a:r>
              <a:rPr lang="en-US" altLang="en-US" sz="2200" dirty="0">
                <a:solidFill>
                  <a:srgbClr val="FFFF00"/>
                </a:solidFill>
              </a:rPr>
              <a:t>s</a:t>
            </a:r>
            <a:r>
              <a:rPr lang="en-US" altLang="en-US" sz="2200" dirty="0" smtClean="0">
                <a:solidFill>
                  <a:srgbClr val="FFFF00"/>
                </a:solidFill>
              </a:rPr>
              <a:t>ent peasants to secure the frontier with promises of grain, seed, and farming tools </a:t>
            </a:r>
          </a:p>
          <a:p>
            <a:pPr marL="640080" lvl="1" indent="-256032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640080" lvl="1" indent="-256032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altLang="en-US" sz="2200" dirty="0" smtClean="0">
              <a:solidFill>
                <a:srgbClr val="FFFF00"/>
              </a:solidFill>
            </a:endParaRPr>
          </a:p>
          <a:p>
            <a:pPr marL="640080" lvl="1" indent="-256032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altLang="en-US" sz="2200" dirty="0" smtClean="0">
              <a:solidFill>
                <a:srgbClr val="FFFF00"/>
              </a:solidFill>
            </a:endParaRPr>
          </a:p>
        </p:txBody>
      </p:sp>
      <p:sp>
        <p:nvSpPr>
          <p:cNvPr id="28675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543800" cy="914400"/>
          </a:xfrm>
        </p:spPr>
        <p:txBody>
          <a:bodyPr rIns="132080"/>
          <a:lstStyle/>
          <a:p>
            <a:r>
              <a:rPr lang="en-US" altLang="en-US" sz="4400" dirty="0"/>
              <a:t>Russian Empire Develops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580" y="1828800"/>
            <a:ext cx="5915420" cy="423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8826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758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WHO IS IT?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29699" name="Content Placeholder 6" descr="head_silhouette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2625" y="1751013"/>
            <a:ext cx="3355975" cy="3259137"/>
          </a:xfrm>
        </p:spPr>
      </p:pic>
      <p:sp>
        <p:nvSpPr>
          <p:cNvPr id="29700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953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Considered by believers to be the last prophet of God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God’</a:t>
            </a:r>
            <a:r>
              <a:rPr lang="en-US" altLang="ja-JP" smtClean="0">
                <a:ea typeface="ＭＳ Ｐゴシック" panose="020B0600070205080204" pitchFamily="34" charset="-128"/>
              </a:rPr>
              <a:t>s revelations to him were recorded in the Quran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Teaching and sayings were recorded in the Hadiths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Converted and unified the Arab people prior to his death</a:t>
            </a:r>
          </a:p>
        </p:txBody>
      </p:sp>
    </p:spTree>
    <p:extLst>
      <p:ext uri="{BB962C8B-B14F-4D97-AF65-F5344CB8AC3E}">
        <p14:creationId xmlns:p14="http://schemas.microsoft.com/office/powerpoint/2010/main" val="374055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3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Muhammad 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44035" name="Content Placeholder 6" descr="head_silhouette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2625" y="1751013"/>
            <a:ext cx="3355975" cy="3259137"/>
          </a:xfrm>
        </p:spPr>
      </p:pic>
      <p:sp>
        <p:nvSpPr>
          <p:cNvPr id="44036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953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Considered by believers to be the last prophet of Allah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Allah</a:t>
            </a:r>
            <a:r>
              <a:rPr lang="ja-JP" altLang="en-US" smtClean="0">
                <a:ea typeface="ＭＳ Ｐゴシック" panose="020B0600070205080204" pitchFamily="34" charset="-128"/>
              </a:rPr>
              <a:t>’</a:t>
            </a:r>
            <a:r>
              <a:rPr lang="en-US" altLang="ja-JP" smtClean="0">
                <a:ea typeface="ＭＳ Ｐゴシック" panose="020B0600070205080204" pitchFamily="34" charset="-128"/>
              </a:rPr>
              <a:t>s revelations to him were recorded in the Quran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Teaching and sayings were recorded in the Hadith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Converted and unified the Arab people prior to his death</a:t>
            </a:r>
          </a:p>
        </p:txBody>
      </p:sp>
    </p:spTree>
    <p:extLst>
      <p:ext uri="{BB962C8B-B14F-4D97-AF65-F5344CB8AC3E}">
        <p14:creationId xmlns:p14="http://schemas.microsoft.com/office/powerpoint/2010/main" val="409086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Russian Empire Develops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46237"/>
            <a:ext cx="5410200" cy="452628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Native peoples were “</a:t>
            </a:r>
            <a:r>
              <a:rPr lang="en-US" dirty="0" err="1" smtClean="0">
                <a:solidFill>
                  <a:srgbClr val="FFFF00"/>
                </a:solidFill>
              </a:rPr>
              <a:t>Russified</a:t>
            </a:r>
            <a:r>
              <a:rPr lang="en-US" dirty="0" smtClean="0">
                <a:solidFill>
                  <a:srgbClr val="FFFF00"/>
                </a:solidFill>
              </a:rPr>
              <a:t>” </a:t>
            </a:r>
            <a:r>
              <a:rPr lang="en-US" dirty="0" smtClean="0"/>
              <a:t>= adopted the </a:t>
            </a:r>
            <a:r>
              <a:rPr lang="en-US" dirty="0" smtClean="0">
                <a:solidFill>
                  <a:srgbClr val="FFFF00"/>
                </a:solidFill>
              </a:rPr>
              <a:t>Russian language and culture, converted to Christianity, gave up </a:t>
            </a:r>
            <a:r>
              <a:rPr lang="en-US" dirty="0" smtClean="0"/>
              <a:t>their traditional </a:t>
            </a:r>
            <a:r>
              <a:rPr lang="en-US" dirty="0" smtClean="0">
                <a:solidFill>
                  <a:srgbClr val="FFFF00"/>
                </a:solidFill>
              </a:rPr>
              <a:t>hunting &amp; gathering </a:t>
            </a:r>
            <a:r>
              <a:rPr lang="en-US" dirty="0" smtClean="0"/>
              <a:t>lifestyle, etc.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133600"/>
            <a:ext cx="259615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720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52400"/>
            <a:ext cx="914400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400" b="1" dirty="0">
                <a:latin typeface="+mn-lt"/>
                <a:sym typeface="Arial" charset="0"/>
              </a:rPr>
              <a:t>Russian Expansion Under the Early Tsars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715000"/>
            <a:ext cx="9144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  <a:sym typeface="Arial" charset="0"/>
              </a:rPr>
              <a:t>From its base in the Moscow region, Russia expanded in three directions (N; W; S); the move into Siberia under Ivan the Terrible involved pioneering new settlements, as the government encouraged Russians to push eastward. </a:t>
            </a:r>
          </a:p>
        </p:txBody>
      </p:sp>
    </p:spTree>
    <p:extLst>
      <p:ext uri="{BB962C8B-B14F-4D97-AF65-F5344CB8AC3E}">
        <p14:creationId xmlns:p14="http://schemas.microsoft.com/office/powerpoint/2010/main" val="4067316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dirty="0"/>
              <a:t>Russian Empire Develops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96536"/>
            <a:ext cx="4922838" cy="4775981"/>
          </a:xfrm>
        </p:spPr>
        <p:txBody>
          <a:bodyPr>
            <a:noAutofit/>
          </a:bodyPr>
          <a:lstStyle/>
          <a:p>
            <a:pPr marL="726948" lvl="1" indent="-342900">
              <a:lnSpc>
                <a:spcPct val="90000"/>
              </a:lnSpc>
              <a:defRPr/>
            </a:pPr>
            <a:r>
              <a:rPr lang="en-US" altLang="en-US" dirty="0">
                <a:solidFill>
                  <a:srgbClr val="FFFF00"/>
                </a:solidFill>
              </a:rPr>
              <a:t>Tsars establishes absolute monarchy </a:t>
            </a:r>
            <a:r>
              <a:rPr lang="en-US" altLang="en-US" dirty="0"/>
              <a:t>while</a:t>
            </a:r>
            <a:r>
              <a:rPr lang="en-US" altLang="en-US" dirty="0">
                <a:solidFill>
                  <a:srgbClr val="FFFF00"/>
                </a:solidFill>
              </a:rPr>
              <a:t> weakening </a:t>
            </a:r>
            <a:r>
              <a:rPr lang="en-US" altLang="en-US" dirty="0"/>
              <a:t>authority of </a:t>
            </a:r>
            <a:r>
              <a:rPr lang="en-US" altLang="en-US" dirty="0" smtClean="0">
                <a:solidFill>
                  <a:srgbClr val="FFFF00"/>
                </a:solidFill>
              </a:rPr>
              <a:t>boyars with violence and deportation </a:t>
            </a:r>
            <a:endParaRPr lang="en-US" altLang="en-US" dirty="0">
              <a:solidFill>
                <a:srgbClr val="FFFF00"/>
              </a:solidFill>
            </a:endParaRPr>
          </a:p>
          <a:p>
            <a:pPr marL="726948" lvl="1" indent="-342900">
              <a:lnSpc>
                <a:spcPct val="90000"/>
              </a:lnSpc>
              <a:defRPr/>
            </a:pPr>
            <a:endParaRPr lang="en-US" altLang="en-US" dirty="0" smtClean="0"/>
          </a:p>
          <a:p>
            <a:pPr marL="726948" lvl="1" indent="-342900">
              <a:lnSpc>
                <a:spcPct val="90000"/>
              </a:lnSpc>
              <a:defRPr/>
            </a:pPr>
            <a:endParaRPr lang="en-US" altLang="en-US" dirty="0" smtClean="0"/>
          </a:p>
          <a:p>
            <a:pPr marL="726948" lvl="1" indent="-342900">
              <a:lnSpc>
                <a:spcPct val="90000"/>
              </a:lnSpc>
              <a:defRPr/>
            </a:pPr>
            <a:r>
              <a:rPr lang="en-US" dirty="0" smtClean="0"/>
              <a:t>Created special </a:t>
            </a:r>
            <a:r>
              <a:rPr lang="en-US" dirty="0" smtClean="0">
                <a:solidFill>
                  <a:srgbClr val="FFFF00"/>
                </a:solidFill>
              </a:rPr>
              <a:t>police unit called </a:t>
            </a:r>
            <a:r>
              <a:rPr lang="en-US" i="1" dirty="0" smtClean="0">
                <a:solidFill>
                  <a:srgbClr val="FFFF00"/>
                </a:solidFill>
              </a:rPr>
              <a:t>Oprichnina</a:t>
            </a:r>
            <a:endParaRPr lang="en-US" altLang="en-US" dirty="0" smtClean="0">
              <a:solidFill>
                <a:srgbClr val="FFFF00"/>
              </a:solidFill>
            </a:endParaRPr>
          </a:p>
          <a:p>
            <a:pPr marL="726948" lvl="1" indent="-342900">
              <a:lnSpc>
                <a:spcPct val="90000"/>
              </a:lnSpc>
              <a:defRPr/>
            </a:pPr>
            <a:endParaRPr lang="en-US" i="1" dirty="0" smtClean="0">
              <a:solidFill>
                <a:srgbClr val="FFFF00"/>
              </a:solidFill>
            </a:endParaRPr>
          </a:p>
          <a:p>
            <a:pPr marL="726948" lvl="1" indent="-342900">
              <a:lnSpc>
                <a:spcPct val="90000"/>
              </a:lnSpc>
              <a:defRPr/>
            </a:pPr>
            <a:r>
              <a:rPr lang="en-US" dirty="0" smtClean="0"/>
              <a:t>Lead </a:t>
            </a:r>
            <a:r>
              <a:rPr lang="en-US" dirty="0"/>
              <a:t>the progression from a medieval state to an empire and emerging regional power</a:t>
            </a:r>
            <a:endParaRPr lang="en-US" altLang="en-US" dirty="0"/>
          </a:p>
          <a:p>
            <a:endParaRPr lang="en-US" sz="2600" dirty="0"/>
          </a:p>
        </p:txBody>
      </p:sp>
      <p:pic>
        <p:nvPicPr>
          <p:cNvPr id="4" name="Picture 7" descr="File:Ivan the Terrible (cropped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1295400"/>
            <a:ext cx="396240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14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Oprichni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8609608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90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-48209"/>
            <a:ext cx="7162800" cy="6914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95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7476"/>
            <a:ext cx="8960697" cy="67205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5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FF00"/>
                </a:solidFill>
              </a:rPr>
              <a:t>Interactive Notebook Setup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FF00"/>
                </a:solidFill>
              </a:rPr>
              <a:t>12/11/2017</a:t>
            </a:r>
          </a:p>
          <a:p>
            <a:r>
              <a:rPr lang="en-US" altLang="en-US" dirty="0" smtClean="0">
                <a:solidFill>
                  <a:srgbClr val="FFFF00"/>
                </a:solidFill>
              </a:rPr>
              <a:t>Rise of Russia</a:t>
            </a:r>
          </a:p>
          <a:p>
            <a:r>
              <a:rPr lang="en-US" altLang="en-US" dirty="0" smtClean="0"/>
              <a:t>This will be one page</a:t>
            </a:r>
          </a:p>
        </p:txBody>
      </p:sp>
    </p:spTree>
    <p:extLst>
      <p:ext uri="{BB962C8B-B14F-4D97-AF65-F5344CB8AC3E}">
        <p14:creationId xmlns:p14="http://schemas.microsoft.com/office/powerpoint/2010/main" val="102977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25036"/>
            <a:ext cx="9167402" cy="515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8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st basil cathed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111" y="-76200"/>
            <a:ext cx="6758177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41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9700" name="Picture 2" descr="REPIN Ivan Terrible&amp;Iv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0513"/>
            <a:ext cx="8768228" cy="641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61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s://upload.wikimedia.org/wikipedia/commons/6/61/Ivan_the_Terrible_%26_son_-_det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4648200" cy="666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21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9" descr="hippodrom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75" y="3962400"/>
            <a:ext cx="392112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836025" cy="758825"/>
          </a:xfrm>
        </p:spPr>
        <p:txBody>
          <a:bodyPr>
            <a:noAutofit/>
          </a:bodyPr>
          <a:lstStyle/>
          <a:p>
            <a:r>
              <a:rPr lang="en-US" altLang="en-US" sz="3600" dirty="0" smtClean="0">
                <a:ea typeface="ＭＳ Ｐゴシック" panose="020B0600070205080204" pitchFamily="34" charset="-128"/>
              </a:rPr>
              <a:t>WHAT REGION/EMPIRE MADE THESE?</a:t>
            </a:r>
            <a:endParaRPr lang="en-US" altLang="en-US" sz="360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54276" name="Content Placeholder 4" descr="Byzantine Mosaic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447800"/>
            <a:ext cx="3581400" cy="2411413"/>
          </a:xfrm>
        </p:spPr>
      </p:pic>
      <p:pic>
        <p:nvPicPr>
          <p:cNvPr id="54277" name="Content Placeholder 7" descr="Istanbul-Hagia-Sophia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447800"/>
            <a:ext cx="4038600" cy="2382838"/>
          </a:xfrm>
        </p:spPr>
      </p:pic>
      <p:pic>
        <p:nvPicPr>
          <p:cNvPr id="54278" name="Picture 8" descr="Jesus Mosaic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38588"/>
            <a:ext cx="1720850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10" descr="Justinia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8" y="3962400"/>
            <a:ext cx="1706562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200" dirty="0">
                <a:ea typeface="ＭＳ Ｐゴシック" panose="020B0600070205080204" pitchFamily="34" charset="-128"/>
              </a:rPr>
              <a:t>WHAT REGION/EMPIRE MADE THESE?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45920"/>
            <a:ext cx="8229600" cy="4526280"/>
          </a:xfrm>
        </p:spPr>
        <p:txBody>
          <a:bodyPr/>
          <a:lstStyle/>
          <a:p>
            <a:r>
              <a:rPr lang="en-US" sz="4000" dirty="0" smtClean="0"/>
              <a:t>THE BYZANTINE EMPIRE!</a:t>
            </a:r>
          </a:p>
          <a:p>
            <a:endParaRPr lang="en-US" sz="4000" dirty="0"/>
          </a:p>
          <a:p>
            <a:r>
              <a:rPr lang="en-US" altLang="en-US" sz="4000" dirty="0" smtClean="0">
                <a:ea typeface="ＭＳ Ｐゴシック" panose="020B0600070205080204" pitchFamily="34" charset="-128"/>
              </a:rPr>
              <a:t>Byzantine </a:t>
            </a:r>
            <a:r>
              <a:rPr lang="en-US" altLang="en-US" sz="4000" dirty="0">
                <a:ea typeface="ＭＳ Ｐゴシック" panose="020B0600070205080204" pitchFamily="34" charset="-128"/>
              </a:rPr>
              <a:t>mosaic, </a:t>
            </a:r>
            <a:endParaRPr lang="en-US" altLang="en-US" sz="4000" dirty="0" smtClean="0">
              <a:ea typeface="ＭＳ Ｐゴシック" panose="020B0600070205080204" pitchFamily="34" charset="-128"/>
            </a:endParaRPr>
          </a:p>
          <a:p>
            <a:r>
              <a:rPr lang="en-US" altLang="en-US" sz="4000" dirty="0" err="1" smtClean="0">
                <a:ea typeface="ＭＳ Ｐゴシック" panose="020B0600070205080204" pitchFamily="34" charset="-128"/>
              </a:rPr>
              <a:t>Hagia</a:t>
            </a:r>
            <a:r>
              <a:rPr lang="en-US" altLang="en-US" sz="4000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sz="4000" dirty="0">
                <a:ea typeface="ＭＳ Ｐゴシック" panose="020B0600070205080204" pitchFamily="34" charset="-128"/>
              </a:rPr>
              <a:t>Sophia, </a:t>
            </a:r>
            <a:endParaRPr lang="en-US" altLang="en-US" sz="4000" dirty="0" smtClean="0">
              <a:ea typeface="ＭＳ Ｐゴシック" panose="020B0600070205080204" pitchFamily="34" charset="-128"/>
            </a:endParaRPr>
          </a:p>
          <a:p>
            <a:r>
              <a:rPr lang="en-US" altLang="en-US" sz="4000" dirty="0">
                <a:ea typeface="ＭＳ Ｐゴシック" panose="020B0600070205080204" pitchFamily="34" charset="-128"/>
              </a:rPr>
              <a:t>T</a:t>
            </a:r>
            <a:r>
              <a:rPr lang="en-US" altLang="en-US" sz="4000" dirty="0" smtClean="0">
                <a:ea typeface="ＭＳ Ｐゴシック" panose="020B0600070205080204" pitchFamily="34" charset="-128"/>
              </a:rPr>
              <a:t>he Hippodrome</a:t>
            </a:r>
          </a:p>
          <a:p>
            <a:r>
              <a:rPr lang="en-US" altLang="en-US" sz="4000" dirty="0">
                <a:ea typeface="ＭＳ Ｐゴシック" panose="020B0600070205080204" pitchFamily="34" charset="-128"/>
              </a:rPr>
              <a:t>M</a:t>
            </a:r>
            <a:r>
              <a:rPr lang="en-US" altLang="en-US" sz="4000" dirty="0" smtClean="0">
                <a:ea typeface="ＭＳ Ｐゴシック" panose="020B0600070205080204" pitchFamily="34" charset="-128"/>
              </a:rPr>
              <a:t>osaics </a:t>
            </a:r>
            <a:r>
              <a:rPr lang="en-US" altLang="en-US" sz="4000" dirty="0">
                <a:ea typeface="ＭＳ Ｐゴシック" panose="020B0600070205080204" pitchFamily="34" charset="-128"/>
              </a:rPr>
              <a:t>of Justinian &amp; Jesus)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39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NATIONS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three nations that you are a part of?  </a:t>
            </a:r>
          </a:p>
          <a:p>
            <a:r>
              <a:rPr lang="en-US" dirty="0" smtClean="0"/>
              <a:t>Explain why these are nations and what your connection with each is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Is the United States of America a Nation-State?   Why or why not?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34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85880" y="878760"/>
              <a:ext cx="7922880" cy="4222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6520" y="869400"/>
                <a:ext cx="7941600" cy="424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342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514520" y="978480"/>
              <a:ext cx="7079760" cy="4515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5160" y="969120"/>
                <a:ext cx="7098480" cy="453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821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-14288" y="-12700"/>
            <a:ext cx="9158288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10" name="TextBox 13"/>
          <p:cNvSpPr txBox="1">
            <a:spLocks noChangeArrowheads="1"/>
          </p:cNvSpPr>
          <p:nvPr/>
        </p:nvSpPr>
        <p:spPr bwMode="auto">
          <a:xfrm>
            <a:off x="192087" y="-22411"/>
            <a:ext cx="3578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 smtClean="0"/>
              <a:t>Early Russia</a:t>
            </a:r>
            <a:endParaRPr lang="en-US" altLang="en-US" dirty="0"/>
          </a:p>
        </p:txBody>
      </p:sp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192087" y="1828800"/>
            <a:ext cx="304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dirty="0" smtClean="0"/>
              <a:t>Russian Empire Develops</a:t>
            </a:r>
            <a:endParaRPr lang="en-US" alt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18288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30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610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Early Russia</a:t>
            </a:r>
            <a:endParaRPr lang="en-US" alt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</a:t>
            </a:r>
            <a:r>
              <a:rPr lang="en-US" altLang="en-US" dirty="0" smtClean="0">
                <a:solidFill>
                  <a:srgbClr val="FFFF00"/>
                </a:solidFill>
              </a:rPr>
              <a:t>Golden Horde selected one of the Russian Princes as the Grand Prince</a:t>
            </a:r>
            <a:r>
              <a:rPr lang="en-US" altLang="en-US" dirty="0" smtClean="0"/>
              <a:t>, and authorized him to keep the other rulers in line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 position of Grand Prince did not pass from father to son though often lead to extreme abuses of power by certain Grand Princes</a:t>
            </a:r>
          </a:p>
        </p:txBody>
      </p:sp>
    </p:spTree>
    <p:extLst>
      <p:ext uri="{BB962C8B-B14F-4D97-AF65-F5344CB8AC3E}">
        <p14:creationId xmlns:p14="http://schemas.microsoft.com/office/powerpoint/2010/main" val="341289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96900" y="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Early Russia</a:t>
            </a:r>
            <a:endParaRPr lang="en-US" alt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50292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The princes of Moscow gradually proved their loyalty to the Golden Horde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Leaders from Moscow most commonly elected as grand princes as a result </a:t>
            </a:r>
            <a:r>
              <a:rPr lang="en-US" altLang="en-US" dirty="0" smtClean="0">
                <a:solidFill>
                  <a:srgbClr val="FFFF00"/>
                </a:solidFill>
              </a:rPr>
              <a:t>Moscow </a:t>
            </a:r>
            <a:r>
              <a:rPr lang="en-US" altLang="en-US" dirty="0" smtClean="0"/>
              <a:t>to</a:t>
            </a:r>
            <a:r>
              <a:rPr lang="en-US" altLang="en-US" dirty="0" smtClean="0">
                <a:solidFill>
                  <a:srgbClr val="FFFF00"/>
                </a:solidFill>
              </a:rPr>
              <a:t> became the most important Russian city</a:t>
            </a:r>
          </a:p>
          <a:p>
            <a:endParaRPr lang="en-US" altLang="en-US" dirty="0" smtClean="0">
              <a:solidFill>
                <a:srgbClr val="FFFF00"/>
              </a:solidFill>
            </a:endParaRPr>
          </a:p>
          <a:p>
            <a:r>
              <a:rPr lang="en-US" altLang="en-US" dirty="0">
                <a:solidFill>
                  <a:srgbClr val="FFFF00"/>
                </a:solidFill>
              </a:rPr>
              <a:t>I</a:t>
            </a:r>
            <a:r>
              <a:rPr lang="en-US" altLang="en-US" dirty="0" smtClean="0">
                <a:solidFill>
                  <a:srgbClr val="FFFF00"/>
                </a:solidFill>
              </a:rPr>
              <a:t>t was further away from the Golden Horde</a:t>
            </a:r>
          </a:p>
        </p:txBody>
      </p:sp>
      <p:pic>
        <p:nvPicPr>
          <p:cNvPr id="24580" name="Picture 2" descr="http://upload.wikimedia.org/wikipedia/commons/3/3a/Vladimir_Svyatoslavovich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65288"/>
            <a:ext cx="37973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56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Early Russia</a:t>
            </a:r>
            <a:endParaRPr lang="en-US" alt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en-US" sz="3200" dirty="0" smtClean="0"/>
              <a:t>The Russians </a:t>
            </a:r>
            <a:r>
              <a:rPr lang="en-US" altLang="en-US" sz="3200" dirty="0" smtClean="0">
                <a:solidFill>
                  <a:srgbClr val="FFFF00"/>
                </a:solidFill>
              </a:rPr>
              <a:t>became vassals of the </a:t>
            </a:r>
            <a:r>
              <a:rPr lang="en-US" altLang="en-US" sz="3200" dirty="0" smtClean="0"/>
              <a:t>khan of the </a:t>
            </a:r>
            <a:r>
              <a:rPr lang="en-US" altLang="en-US" sz="3200" dirty="0" smtClean="0">
                <a:solidFill>
                  <a:srgbClr val="FFFF00"/>
                </a:solidFill>
              </a:rPr>
              <a:t>Golden Horde</a:t>
            </a:r>
            <a:r>
              <a:rPr lang="en-US" altLang="en-US" sz="3200" dirty="0" smtClean="0"/>
              <a:t>, a domination which lasted for 250 years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US" altLang="en-US" sz="3200" dirty="0" smtClean="0"/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en-US" sz="3200" dirty="0" smtClean="0"/>
              <a:t>Peasants had to meet the demands from both their own princes and the Mongols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US" altLang="en-US" sz="3200" dirty="0" smtClean="0"/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en-US" sz="3200" dirty="0" smtClean="0">
                <a:solidFill>
                  <a:srgbClr val="FFFF00"/>
                </a:solidFill>
              </a:rPr>
              <a:t>Many peasants sought protection by becoming serfs</a:t>
            </a:r>
            <a:r>
              <a:rPr lang="en-US" altLang="en-US" sz="3200" dirty="0" smtClean="0"/>
              <a:t>, changing the Russian social structure until the 19</a:t>
            </a:r>
            <a:r>
              <a:rPr lang="en-US" altLang="en-US" sz="3200" baseline="30000" dirty="0" smtClean="0"/>
              <a:t>th</a:t>
            </a:r>
            <a:r>
              <a:rPr lang="en-US" altLang="en-US" sz="3200" dirty="0" smtClean="0"/>
              <a:t> century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6407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RANDOM REVIEW ATTACK!!!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 China, the development of civil service examinations and a belief in filial piety reflect the influence of </a:t>
            </a:r>
            <a:endParaRPr lang="en-US" dirty="0"/>
          </a:p>
          <a:p>
            <a:r>
              <a:rPr lang="en-US" b="1" dirty="0"/>
              <a:t>(1) Shinto </a:t>
            </a:r>
            <a:endParaRPr lang="en-US" dirty="0"/>
          </a:p>
          <a:p>
            <a:r>
              <a:rPr lang="en-US" b="1" dirty="0"/>
              <a:t>(2) Jainism </a:t>
            </a:r>
            <a:endParaRPr lang="en-US" dirty="0"/>
          </a:p>
          <a:p>
            <a:r>
              <a:rPr lang="en-US" b="1" dirty="0"/>
              <a:t>(3) Confucianism </a:t>
            </a:r>
            <a:endParaRPr lang="en-US" dirty="0"/>
          </a:p>
          <a:p>
            <a:r>
              <a:rPr lang="en-US" b="1" dirty="0"/>
              <a:t>(4) Buddhism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22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Making the Russian Empire</a:t>
            </a:r>
            <a:endParaRPr lang="en-US" dirty="0"/>
          </a:p>
        </p:txBody>
      </p:sp>
      <p:pic>
        <p:nvPicPr>
          <p:cNvPr id="4" name="Picture 2" descr="map_14_02_russian_emp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382000" cy="497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5638800" cy="5029200"/>
          </a:xfrm>
        </p:spPr>
        <p:txBody>
          <a:bodyPr rIns="132080">
            <a:normAutofit/>
          </a:bodyPr>
          <a:lstStyle/>
          <a:p>
            <a:pPr marL="274320" indent="-256032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dirty="0" smtClean="0">
                <a:solidFill>
                  <a:srgbClr val="FFFF00"/>
                </a:solidFill>
              </a:rPr>
              <a:t>1480: Russia gained independence from Mongol control </a:t>
            </a:r>
            <a:r>
              <a:rPr lang="en-US" altLang="en-US" sz="2800" dirty="0" smtClean="0"/>
              <a:t>(Golden Horde).</a:t>
            </a:r>
          </a:p>
          <a:p>
            <a:pPr marL="640080" lvl="1" indent="-256032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dirty="0" smtClean="0"/>
              <a:t>Led by Duchy of Moscow and Ivan III</a:t>
            </a:r>
          </a:p>
          <a:p>
            <a:pPr marL="274320" indent="-256032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dirty="0" smtClean="0">
                <a:solidFill>
                  <a:srgbClr val="FFFF00"/>
                </a:solidFill>
              </a:rPr>
              <a:t>Mongols left Russia weak and isolated </a:t>
            </a:r>
            <a:r>
              <a:rPr lang="en-US" altLang="en-US" sz="2800" dirty="0" smtClean="0"/>
              <a:t>in connections, </a:t>
            </a:r>
            <a:r>
              <a:rPr lang="en-US" altLang="en-US" sz="2800" dirty="0" smtClean="0">
                <a:solidFill>
                  <a:srgbClr val="FFFF00"/>
                </a:solidFill>
              </a:rPr>
              <a:t>especially from Western Europe.</a:t>
            </a:r>
          </a:p>
          <a:p>
            <a:pPr marL="274320" indent="-256032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dirty="0" smtClean="0"/>
              <a:t>Mongols reduced vitality of Russian culture.</a:t>
            </a:r>
          </a:p>
        </p:txBody>
      </p:sp>
      <p:sp>
        <p:nvSpPr>
          <p:cNvPr id="26627" name="Rectangle 1"/>
          <p:cNvSpPr>
            <a:spLocks noGrp="1" noChangeArrowheads="1"/>
          </p:cNvSpPr>
          <p:nvPr>
            <p:ph type="title"/>
          </p:nvPr>
        </p:nvSpPr>
        <p:spPr>
          <a:xfrm>
            <a:off x="269875" y="381000"/>
            <a:ext cx="8610600" cy="1054100"/>
          </a:xfrm>
        </p:spPr>
        <p:txBody>
          <a:bodyPr rIns="132080"/>
          <a:lstStyle/>
          <a:p>
            <a:pPr algn="ctr"/>
            <a:r>
              <a:rPr lang="en-US" altLang="en-US" sz="4400" dirty="0"/>
              <a:t>Russian Empire Develops</a:t>
            </a:r>
            <a:endParaRPr lang="en-US" altLang="en-US" sz="4400" b="1" dirty="0" smtClean="0"/>
          </a:p>
        </p:txBody>
      </p:sp>
      <p:pic>
        <p:nvPicPr>
          <p:cNvPr id="26628" name="Picture 5" descr="File:Ivan III of Russia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57400"/>
            <a:ext cx="2651125" cy="35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08825" y="5649913"/>
            <a:ext cx="9302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  <a:sym typeface="Arial" charset="0"/>
              </a:rPr>
              <a:t>Ivan III</a:t>
            </a:r>
          </a:p>
        </p:txBody>
      </p:sp>
    </p:spTree>
    <p:extLst>
      <p:ext uri="{BB962C8B-B14F-4D97-AF65-F5344CB8AC3E}">
        <p14:creationId xmlns:p14="http://schemas.microsoft.com/office/powerpoint/2010/main" val="17152296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2982</TotalTime>
  <Words>601</Words>
  <Application>Microsoft Office PowerPoint</Application>
  <PresentationFormat>On-screen Show (4:3)</PresentationFormat>
  <Paragraphs>89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ＭＳ Ｐゴシック</vt:lpstr>
      <vt:lpstr>Arial</vt:lpstr>
      <vt:lpstr>Calibri</vt:lpstr>
      <vt:lpstr>Rockwell</vt:lpstr>
      <vt:lpstr>Wingdings</vt:lpstr>
      <vt:lpstr>Wingdings 2</vt:lpstr>
      <vt:lpstr>Foundry</vt:lpstr>
      <vt:lpstr>Objective</vt:lpstr>
      <vt:lpstr>Interactive Notebook Setup</vt:lpstr>
      <vt:lpstr>PowerPoint Presentation</vt:lpstr>
      <vt:lpstr>Early Russia</vt:lpstr>
      <vt:lpstr>Early Russia</vt:lpstr>
      <vt:lpstr>Early Russia</vt:lpstr>
      <vt:lpstr>RANDOM REVIEW ATTACK!!!</vt:lpstr>
      <vt:lpstr>Making the Russian Empire</vt:lpstr>
      <vt:lpstr>Russian Empire Develops</vt:lpstr>
      <vt:lpstr>Russian Empire Develops</vt:lpstr>
      <vt:lpstr>Russian Empire Develops</vt:lpstr>
      <vt:lpstr>WHO IS IT?</vt:lpstr>
      <vt:lpstr>Muhammad </vt:lpstr>
      <vt:lpstr>Russian Empire Develops</vt:lpstr>
      <vt:lpstr>PowerPoint Presentation</vt:lpstr>
      <vt:lpstr>Russian Empire Develops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REGION/EMPIRE MADE THESE?</vt:lpstr>
      <vt:lpstr>WHAT REGION/EMPIRE MADE THESE?</vt:lpstr>
      <vt:lpstr>NATIONS Questions</vt:lpstr>
      <vt:lpstr>PowerPoint Presentation</vt:lpstr>
      <vt:lpstr>PowerPoint Presentation</vt:lpstr>
    </vt:vector>
  </TitlesOfParts>
  <Company>GSCS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Russian and Chinese Empire-Building [1450-1750]</dc:title>
  <dc:creator>GSCS</dc:creator>
  <cp:lastModifiedBy>Pfannenstiel, Andrew</cp:lastModifiedBy>
  <cp:revision>81</cp:revision>
  <dcterms:created xsi:type="dcterms:W3CDTF">2012-01-11T20:42:13Z</dcterms:created>
  <dcterms:modified xsi:type="dcterms:W3CDTF">2017-12-11T22:26:10Z</dcterms:modified>
</cp:coreProperties>
</file>