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10" r:id="rId2"/>
    <p:sldId id="311" r:id="rId3"/>
    <p:sldId id="312" r:id="rId4"/>
    <p:sldId id="306" r:id="rId5"/>
    <p:sldId id="296" r:id="rId6"/>
    <p:sldId id="297" r:id="rId7"/>
    <p:sldId id="257" r:id="rId8"/>
    <p:sldId id="298" r:id="rId9"/>
    <p:sldId id="302" r:id="rId10"/>
    <p:sldId id="303" r:id="rId11"/>
    <p:sldId id="304" r:id="rId12"/>
    <p:sldId id="258" r:id="rId13"/>
    <p:sldId id="299" r:id="rId14"/>
    <p:sldId id="259" r:id="rId15"/>
    <p:sldId id="260" r:id="rId16"/>
    <p:sldId id="301" r:id="rId17"/>
    <p:sldId id="261" r:id="rId18"/>
    <p:sldId id="268" r:id="rId19"/>
    <p:sldId id="300" r:id="rId20"/>
    <p:sldId id="272" r:id="rId21"/>
    <p:sldId id="274" r:id="rId22"/>
    <p:sldId id="275" r:id="rId23"/>
    <p:sldId id="276" r:id="rId24"/>
    <p:sldId id="277" r:id="rId25"/>
    <p:sldId id="313" r:id="rId26"/>
    <p:sldId id="314" r:id="rId27"/>
    <p:sldId id="315" r:id="rId28"/>
    <p:sldId id="316" r:id="rId29"/>
    <p:sldId id="31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03-02T21:20:31.6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6350 2421,'0'0</inkml:trace>
  <inkml:trace contextRef="#ctx0" brushRef="#br0" timeOffset="298465.8436">6648 2917,'20'0,"-20"0,19 0,-19 20,20-20,20 0,19 0,-19 0,-40 0,20 19,0-19,19 0,-19 20,-20-20,20 0,-20 0,40 0,-40 0,0 40,0-40,0 0,20 0,0 0,-1 0,1 0,-20 0,0 0</inkml:trace>
  <inkml:trace contextRef="#ctx0" brushRef="#br0" timeOffset="302453.2423">13593 5576,'20'40,"-20"-1,0 1,0 19,0 1,-20 19,20 1,-20-1,0 0,20 1,-20-1,20 1,0-21,0-19,0-1,20-19,-20-79,0-1,0-19,0-20,0 19,20-19</inkml:trace>
  <inkml:trace contextRef="#ctx0" brushRef="#br0" timeOffset="302749.2719">13216 5496,'20'0,"39"-19,1-21,19 20,20 0,1 0,-21 1,0 38,-19-19,-1 40,-39-20,-20 39,-20 1,-19 19</inkml:trace>
  <inkml:trace contextRef="#ctx0" brushRef="#br0" timeOffset="302957.2927">13256 6310,'39'0,"1"-20,20-19,39-1,0 0,0 0,0 1,-19 19,-1 0,-19 20,-1 0,1 0</inkml:trace>
  <inkml:trace contextRef="#ctx0" brushRef="#br0" timeOffset="303453.3421">14704 5457,'-79'20,"39"-1,-19 41,-1 19,1 21,-1-1,1 20,19-20,20 0,0 1,40-41,0 1,39-41,1 1,-1-40,1-19,19-21,1-39,-1 20,0-40,-39 39,0 1,-40 19,0 1,-40 19,0 20,-19 20,19 0,-19 20,39 0,0 20,20-1,0-19,20 0</inkml:trace>
  <inkml:trace contextRef="#ctx0" brushRef="#br0" timeOffset="303693.3663">15300 5794,'39'-20,"1"20,19 0,21-20,19 20,-39 0,19 20</inkml:trace>
  <inkml:trace contextRef="#ctx0" brushRef="#br0" timeOffset="303893.3863">15359 6092,'40'0,"19"-20,21 0,-1 0,20 0,-19 1,-1-1</inkml:trace>
  <inkml:trace contextRef="#ctx0" brushRef="#br0" timeOffset="304141.4111">16391 5417,'-20'60,"20"-1,0 21,-20 19,20 0,-20 20,1-20,-1 0,20-39,-20 0,40-41,-20-38</inkml:trace>
  <inkml:trace contextRef="#ctx0" brushRef="#br0" timeOffset="304364.4334">16073 5496,'20'-39,"0"19,40-20,19-19,0 19,21 20,19 0,-40 20,20 0,-39 20</inkml:trace>
  <inkml:trace contextRef="#ctx0" brushRef="#br0" timeOffset="304765.4735">16728 5933,'0'-99,"20"39,-20 1,0 19,20 20,-20 60,-20 39,0 21,-19-1,19-20,0 0,0-19,0-40,20-100,20 21,0-40,20 0,19 39,-19 0,19 21,-19 19</inkml:trace>
  <inkml:trace contextRef="#ctx0" brushRef="#br0" timeOffset="305125.5095">17085 5695,'-39'40,"-1"-1,20 1,0 20,1-1,-1 1,0-21,20-19,40-20,-21-40,21-19,-20-1,20 1,-21 19,1 0,-40 60,1 20,19 20,-20 19,20-20,0 1,0-20,39-21,-19-19</inkml:trace>
  <inkml:trace contextRef="#ctx0" brushRef="#br0" timeOffset="305581.5551">17482 5616,'-39'39,"-1"1,20 39,-20 1,21-1,-1 0,20-19,0-20,20-21,19-38,-19-1,20-40,-20 1,19-21,-19 1,0-40,20 20,-20-20,-20 39,0 21,0 19,-20 0,20 100,0 19,20 1,-1 19,-19 0,20 0,0-19,0-1,20-19,-21-41,21 1</inkml:trace>
  <inkml:trace contextRef="#ctx0" brushRef="#br0" timeOffset="305749.5719">17879 5695,'0'59,"20"1,-20 19,20-19,0-1,-20-39</inkml:trace>
  <inkml:trace contextRef="#ctx0" brushRef="#br0" timeOffset="305893.5863">17919 5477,'0'19,"20"21,0 20</inkml:trace>
  <inkml:trace contextRef="#ctx0" brushRef="#br0" timeOffset="306285.6255">18078 5735,'0'-20,"-20"-20,20 0,0 1,0 19,20 79,-40 1,20-1,0 21,-20-21,20 1,-20-1,20-39,0-40,0-39,20-1,0-19,0 0,0-1,19 60,-19 1,0 19,20 39,-21 21,-19-1,20 1,0-20,0-1</inkml:trace>
  <inkml:trace contextRef="#ctx0" brushRef="#br0" timeOffset="306485.6455">18455 5635,'-20'40,"20"20,-20-1,40 1,-20-21,20 1,0-40,-1 0</inkml:trace>
  <inkml:trace contextRef="#ctx0" brushRef="#br0" timeOffset="306716.6684">18594 5933,'0'60,"0"-1,0 1,0-1,-20 1,0-21,0 1,0 0,-19-20,-1-1,0-19,20-19,0-1,1-20,38-19,-19-1,40 0,0 21,19-1,1 20,19 0</inkml:trace>
  <inkml:trace contextRef="#ctx0" brushRef="#br0" timeOffset="306973.6943">19209 5516,'0'20,"-20"40,20 39,0 0,0 0,0 1,20-21,0-39,-1-1,21-39,-20 0,0-20,0-19,0-1</inkml:trace>
  <inkml:trace contextRef="#ctx0" brushRef="#br0" timeOffset="307268.7238">18951 5556,'-60'-60,"60"41,20-21,20-20,19 21,21-1,-1 20,0 20,21 0,-1 20,-40 0,1 20,-40-1,-20 21,-20-1,-40 1,1-1,-1 21,21-41,-21 1,40 0,20-40</inkml:trace>
  <inkml:trace contextRef="#ctx0" brushRef="#br0" timeOffset="307676.7646">19705 5655,'-60'20,"21"20,-1-1,20 21,-20-20,21-1,19-19,39 20,1-40,0-20,-1-20,21 1,-1-1,-19 0,0 1,-1-1,-19 0,0 20,-40 1,-19 19,-1 39,-20-19,21 40,-21-1,20 1,21-21,19 1,0 0</inkml:trace>
  <inkml:trace contextRef="#ctx0" brushRef="#br0" timeOffset="308052.8022">20320 5576,'-40'-20,"20"20,-19 20,-21 20,21-21,-21 1,20 20,20-20,1 0,58-1,-19 1,40 0,-21 0,1 0,0 20,-20-1,-1-19,-19 20,0-20,-19 19,-1-39,0 20,0-20,-20-20,21-19</inkml:trace>
  <inkml:trace contextRef="#ctx0" brushRef="#br0" timeOffset="308245.8215">20598 5377,'0'80,"0"19,0-20,0 1,20-1,-20-19,-20-1</inkml:trace>
  <inkml:trace contextRef="#ctx0" brushRef="#br0" timeOffset="308405.8375">20518 5655,'60'-20,"19"20,21-19,19-1,0 20,0 0</inkml:trace>
  <inkml:trace contextRef="#ctx0" brushRef="#br0" timeOffset="308973.8943">12879 5754,'-60'0,"80"20,0-20</inkml:trace>
  <inkml:trace contextRef="#ctx0" brushRef="#br0" timeOffset="312564.2533">13196 7263,'40'19,"-20"-19,-1 0,-19 0</inkml:trace>
  <inkml:trace contextRef="#ctx0" brushRef="#br0" timeOffset="314701.467">13831 6786,'-20'40,"20"20,0-21,-20 21,20 19,-19-19,19-1,0 1,-20-1,20-19,0-20,0 0,20-1</inkml:trace>
  <inkml:trace contextRef="#ctx0" brushRef="#br0" timeOffset="315341.531">13633 6826,'0'-40,"0"20,0-19,19-1,21 0,0 1,0-1,-1 0,21 20,-21 20,21 0,-20 0,-1 20,1 0,-20 20,0 0,0-1,-40 21,0-21,-40 21,21 0,-1-1,-20-19,21 19,-1-19,20 0,20-20,40 19,-20-39</inkml:trace>
  <inkml:trace contextRef="#ctx0" brushRef="#br0" timeOffset="315757.5726">14248 7243,'0'-40,"0"0,0 1,0-21,0 20,0 1,0 19,20 60,-20 39,-20-39,20 19,0-19,-20-20,0 0,20-40,0-20,0-19,0 19,20-40,0 1,20 20,-1-1,1 40,0 0,-1 20,1 20,0 0</inkml:trace>
  <inkml:trace contextRef="#ctx0" brushRef="#br0" timeOffset="316093.6062">14684 6965,'0'-20,"20"-20,20 21,-20-21,0 40,-1-40,-58 20,19 20,-20 20,1 20,-1 0,0 19,20 1,0-1,20 1,0-21,20 1,0-20,20-20,19 0,-19 0,20-20,-1 0,-19-19</inkml:trace>
  <inkml:trace contextRef="#ctx0" brushRef="#br0" timeOffset="316629.6596">15260 6628,'-40'0,"20"39,0 1,-19 19,-1 1,0 19,1-19,19 19,0-19,20-20,20-21,0 1,19 0,1-20,0 0,-1-20,1 0</inkml:trace>
  <inkml:trace contextRef="#ctx0" brushRef="#br0" timeOffset="316845.6814">15399 6727,'-20'39,"20"1,-20 20,20-1,0 1,0-1,0-19,20-20</inkml:trace>
  <inkml:trace contextRef="#ctx0" brushRef="#br0" timeOffset="316997.6966">15558 6647,'39'40</inkml:trace>
  <inkml:trace contextRef="#ctx0" brushRef="#br0" timeOffset="317365.7334">15796 6608,'-40'20,"20"-1,0 41,0-1,-19 1,19 19,0-39,0 0,20-1,20-19,20-40,-20 1,19-21,1 0,-20-19,0-1,-1 20,-19 1,0 19,-39 40,39 0,-20-1,0 21,40-40</inkml:trace>
  <inkml:trace contextRef="#ctx0" brushRef="#br0" timeOffset="317773.7742">15974 6588,'-20'40,"20"-1,-19 21,-1-1,20 1,-20-1,20-19,0-20,40 0,-1-40,-19 0,0-20,0-19,0 19,19-19,-19 39,-20-20,20 80,-40-1,20 21,0 19,0-19,0-1,20-39,20 0,-21-20</inkml:trace>
  <inkml:trace contextRef="#ctx0" brushRef="#br0" timeOffset="318173.8142">16470 6588,'-39'0,"-1"20,20-20,-20 39,21-19,-1 20,0-20,20 0,40 19,-1-39,-19 20,20 0,-1 0,1 0,0 0,0 19,-21-19,1 20,-20-20,0-1,-20 21,-19 0,-1 0,0-21,1 1,-1 0,40-60</inkml:trace>
  <inkml:trace contextRef="#ctx0" brushRef="#br0" timeOffset="318957.8926">17244 6846,'20'-99,"-20"19,20 21,-20-1,20 20,-20 1,-20 78,0 21,20 19,-20 1,0-21,1 1,-1-1,0-19,20-80,0 1,20-21,-20 1,20-1,-1 20,1 1,0 19,0 0,20 40,-40 0,19 19,-19 21,0-1,-19 1,19-20,-20-20,40-60,-1 0,1-19,0-1,20 1,-20-1,19 20,1 20,-20 20,0 0,0 60,-1-20,-19 19,20 21,-20-21,0 1,0-21,20-19,0 0,20-40,-21 0</inkml:trace>
  <inkml:trace contextRef="#ctx0" brushRef="#br0" timeOffset="319293.9262">17859 6727,'20'0,"0"0,0-20,20 0,-21-20,1 21,0-1,-20-20,20 20,-40 0,0 0,0 20,-19 40,19 0,-20 19,20 21,1-1,19 1,19-21,1-19,0-20,20-20,19 0,-19-20,20-20,-1-19,1-1</inkml:trace>
  <inkml:trace contextRef="#ctx0" brushRef="#br0" timeOffset="319501.947">18395 6251,'0'59,"-20"20,20 1,0 19,0 0,20 0,-20-19,20-21,0-39,0 0</inkml:trace>
  <inkml:trace contextRef="#ctx0" brushRef="#br0" timeOffset="319685.9654">18296 6628,'40'0,"-1"-20,1 20,39-20,-19 20,-1 0,21 0,-21 0</inkml:trace>
  <inkml:trace contextRef="#ctx0" brushRef="#br0" timeOffset="320094.0062">18891 6528,'-39'0,"19"0,0 20,0 20,0 0,0 19,0 1,20-21,0-19,40 0,-20-40,0 0,0 0,19-19,-19-21,0 21,0-21,0 0,0 21,-20 19,-20 60,20 19,0-19,0 19,0 1,0-1,0-19,39-20,1-20,-20-20,0-20</inkml:trace>
  <inkml:trace contextRef="#ctx0" brushRef="#br0" timeOffset="320326.0294">19209 6191,'-20'40,"20"19,0 21,0-1,0 20,20-19,0-1,-1-20,1-19,20 0,0-20,-1-20</inkml:trace>
  <inkml:trace contextRef="#ctx0" brushRef="#br0" timeOffset="320670.0638">20082 5993,'-40'39,"20"41,0 19,1 20,-1 0,20 0,0 0,-20-20,20-39,0-1</inkml:trace>
  <inkml:trace contextRef="#ctx0" brushRef="#br0" timeOffset="320870.0838">19725 6588,'20'-20,"19"0,21-20,-1 21,21-1,19 0,-20 20,1 20,-21-20</inkml:trace>
  <inkml:trace contextRef="#ctx0" brushRef="#br0" timeOffset="321230.1198">20399 6628,'0'-60,"0"20,0 1,20-21,0 40,-20 0,0 40,0 20,0 19,-20 1,20 19,-20-39,20 0,-19-100,38 21,1-41,20 21,0-21,19 41,1-1,-21 20,21 20</inkml:trace>
  <inkml:trace contextRef="#ctx0" brushRef="#br0" timeOffset="321614.158">20876 6310,'-20'20,"0"0,-20 19,20 21,1-1,-1-19,0 0,0-20,60 0,-20-60,-1 0,1 0,20-19,-20 19,-20 1,-20 98,0-19,20 39,-20-19,20-1,0-19,20-20,20-20,-1 0</inkml:trace>
  <inkml:trace contextRef="#ctx0" brushRef="#br0" timeOffset="322054.2022">21213 6191,'-40'40,"20"19,1 1,-1 19,0 20,0-19,20-21,0 1,0-21,20-19,20-79,-21-1,21 1,-20-21,0-19,19 0,1-20,-20 0,0 20,0 19,0 21,-40 39,20 40,0 39,-20 40,20 1,-20 19,20 0,20-20,-20-20,40-39,-21-20</inkml:trace>
  <inkml:trace contextRef="#ctx0" brushRef="#br0" timeOffset="322413.2381">21530 6409,'40'-20,"0"-19,-20 19,19-20,1 1,-20 19,-20-20,0 20,-20 0,0 40,-19 20,-1 0,20 19,-20 20,20-19,20-1,0-19,20 0,0-40,20 0,0-20,-1-20,21 1</inkml:trace>
  <inkml:trace contextRef="#ctx0" brushRef="#br0" timeOffset="322709.2676">21987 6012,'-20'-19,"0"38,-19 21,19 20,-20-1,0 40,20-19,1-1,-1-19,20-21,20-19,-1-40,21 0,-20-19,20-21,-1-19,1-20,0-1,-1-19,1 20,-20-20,20 20</inkml:trace>
  <inkml:trace contextRef="#ctx0" brushRef="#br0" timeOffset="322853.2821">22146 5516,'-20'20,"0"20,0 0,-20 39,21 20,-1-19,20 39,-20-20,40-20,0 1,-1-21</inkml:trace>
  <inkml:trace contextRef="#ctx0" brushRef="#br0" timeOffset="323549.3516">13970 7917,'40'0</inkml:trace>
  <inkml:trace contextRef="#ctx0" brushRef="#br0" timeOffset="328957.8925">14645 7382,'-20'59,"0"1,20 19,-20 20,0 0,0 21,1-21,-1 20,20-40,-20-19,20-21,20-19</inkml:trace>
  <inkml:trace contextRef="#ctx0" brushRef="#br0" timeOffset="329301.9269">14307 7421,'40'0,"0"-20,-1 1,21 19,19-20,1 0,-1 0,0 20,1 0,-21 0,-19 20,0 0,-20 19,-40 21</inkml:trace>
  <inkml:trace contextRef="#ctx0" brushRef="#br0" timeOffset="329541.9509">14407 8156,'59'-20,"-19"0,19-20,1 20,-1 0,21 1,-21-1,1 20,-1-20</inkml:trace>
  <inkml:trace contextRef="#ctx0" brushRef="#br0" timeOffset="330005.9973">15438 7322,'-19'-20,"-21"40,0 20,-19 39,19-19,0 39,1-20,-1 20,20-39,20 0,20-21,0-19,19 0,1-20,20-20,-1-20,1 1,-21-1,21-20,-20 1,-1-1,-19 1,0-1,0 1,-20 19,-20 20,-20 20,21 0,-21 20,0 0,0 20,21-1,-1-19,20 20</inkml:trace>
  <inkml:trace contextRef="#ctx0" brushRef="#br0" timeOffset="330278.0245">15875 7600,'40'20,"-20"-20,19 0,-19 20,20-20,-1 0,1 0</inkml:trace>
  <inkml:trace contextRef="#ctx0" brushRef="#br0" timeOffset="330502.0467">15915 7759,'39'-20,"1"20,0 0,19-20,21 0,-41 0</inkml:trace>
  <inkml:trace contextRef="#ctx0" brushRef="#br0" timeOffset="331102.1067">16609 7104,'0'-40,"0"120,-20-1,20 0,-19 20,19 21,-20-21,20 0,0-40,0 1,20-40,-1 0,1-40</inkml:trace>
  <inkml:trace contextRef="#ctx0" brushRef="#br0" timeOffset="331358.1325">16272 7203,'40'-40,"-1"21,21-21,19 20,1 20,19 0,-20 0,-19 20,19 0</inkml:trace>
  <inkml:trace contextRef="#ctx0" brushRef="#br0" timeOffset="331814.1779">16986 7342,'-39'0,"19"0,-20 20,20 19,0 1,1 20,-1-21,20-19,20 20,-1-40,21 0,-20-40,20 20,-1 1,-19-21,0 0,0 0,0 21,-1 58,-19 1,0 0,20 19,0-19,0 19,0-39,0 0,19 0,-19-20,20-20,0-20</inkml:trace>
  <inkml:trace contextRef="#ctx0" brushRef="#br0" timeOffset="332030.1997">17363 7302,'0'60,"20"-1,0 1,0-1,0-19,19 20,1-21,-20-19,20-20,-21 0</inkml:trace>
  <inkml:trace contextRef="#ctx0" brushRef="#br0" timeOffset="332262.2229">17740 7223,'-20'-20,"1"0,-1 20,-20 20,0 20,1 19,-1 1,0-1,1 41,-1-21,20-20,0 1,0-20,20-21,40-19</inkml:trace>
  <inkml:trace contextRef="#ctx0" brushRef="#br0" timeOffset="332502.2467">17740 7441,'20'0,"40"-20,-40 20</inkml:trace>
  <inkml:trace contextRef="#ctx0" brushRef="#br0" timeOffset="332910.2877">17899 7382,'40'0,"-20"-20,19 0,-19-20,0 20,0 1,0-1,-20-20,-20 20,-20 40,0 0,1 39,-1-19,0 20,21 19,-21-19,20-1,20 1,0-21,20-19,20 0,-1-40,1 0</inkml:trace>
  <inkml:trace contextRef="#ctx0" brushRef="#br0" timeOffset="333414.3381">18236 7243,'-39'39,"-1"1,20 0,0 19,1 1,19-1,-20-19,40 0,-20-20,39-20,1-20,-20-20,0 0,-1-19,21-1,-20-19,0 0,0-1,-1-19,-19 20,0 19,0 20,0 1,-19 39,-1 39,20 21,0 19,0 1,0-1,20-19,-1-1,1 1,20-21,0-19,19 0,-19 0</inkml:trace>
  <inkml:trace contextRef="#ctx0" brushRef="#br0" timeOffset="333742.3709">19129 6766,'-19'20,"-1"60,0-1,0 20,0 20,20-19,-20-21,20 0,20-19,-20-40,20 0,0-20</inkml:trace>
  <inkml:trace contextRef="#ctx0" brushRef="#br0" timeOffset="333934.3901">18891 7183,'0'-20,"40"1,0-1,19 0,21 0,-21 20,20 0,-19 0</inkml:trace>
  <inkml:trace contextRef="#ctx0" brushRef="#br0" timeOffset="334326.4293">19487 7084,'-40'-20,"0"40,20 0,-19 20,19 19,-20-19,20 19,20-19,20-20,0-20,0 0,20-20,-1 0,1 0,0-19,-1-1,-19 0,0-19,-20 19,20 0,-40 20,-20 20,1 20,19 0,-20 40,20-21,0 1,20 0,20-20</inkml:trace>
  <inkml:trace contextRef="#ctx0" brushRef="#br0" timeOffset="334814.4781">20161 6866,'0'59,"-20"21,20-1,-19 20,19 0,-20 1,20-21,0-19,20-21,-20-19,19-20</inkml:trace>
  <inkml:trace contextRef="#ctx0" brushRef="#br0" timeOffset="335006.4973">19923 7282,'-20'-19,"20"-21,0 20,40-20,19 1,1 19,19-20,-19 40,-1 0,1 0,0 20</inkml:trace>
  <inkml:trace contextRef="#ctx0" brushRef="#br0" timeOffset="335406.5373">20499 7263,'0'-40,"0"20,0-20,19-19,-19 19,0 0,20 21,-20 38,0 41,-20 0,20 19,-19-20,-1 21,20-41,-20-19,20-59,0-21,20 1,0-1,19 1,1 19,0 0,-1 40,1 0,-20 0,20 20,-21-20</inkml:trace>
  <inkml:trace contextRef="#ctx0" brushRef="#br0" timeOffset="335790.5757">20915 7084,'-20'-20,"-19"20,19 20,0 20,-20-1,21 1,-21 0,20 19,20-39,0 0,40-20,-1-20,-19-20,20 1,-20-1,19 0,-19 1,0-1,-20 0,-20 60,0 40,1-21,19 21,0-1,0 1,19-40,1 0</inkml:trace>
  <inkml:trace contextRef="#ctx0" brushRef="#br0" timeOffset="336277.6244">21312 6945,'-20'0,"20"20,-39 20,19 19,0 21,0-21,0 20,0-19,20-20,0-21,40-19,-40-19,20-41,20 20,-21-39,1 0,20-21,-20 1,0 0,0 0,-1 19,-19 41,0-1,-19 60,-1 20,20 39,-20 0,20 21,0-1,0 0,20-20,0-19,19-20,-19-21,40 1</inkml:trace>
  <inkml:trace contextRef="#ctx0" brushRef="#br0" timeOffset="336670.6636">21630 7124,'20'0,"19"0,1-40,0 20,19-20,1 1,-21 19,-19-20,0 20,-20-19,-20 19,0 0,-19 20,-21 40,1 19,-1 21,1-1,19 0,20-19,20-1,20-19,20-20,19 0,1 0,-1-20,1 0,19 0,-39 0,-1 0</inkml:trace>
  <inkml:trace contextRef="#ctx0" brushRef="#br0" timeOffset="337221.7186">18613 8076,'0'20,"20"0,40-20</inkml:trace>
  <inkml:trace contextRef="#ctx0" brushRef="#br0" timeOffset="342446.2412">19110 7600,'0'40,"0"-1,0 21,0 39,0 0,0 0,0 21,-20-21,20-20,20-19,-1-1,1-39,0-20,0-40,0 21</inkml:trace>
  <inkml:trace contextRef="#ctx0" brushRef="#br0" timeOffset="343086.3052">18971 7640,'0'-80,"19"60,1-19,40-1,-20 0,19 1,20 19,1 0,-21 20,1 0,-1 20,1 0,-40-1,0 21,-20 20,-20-1,-20 1,-19 19,-1-19,-19-1,19-19,1 0,19-21,20-19,40-19,20-1,19 0,1 20,19-20,-19 20,19 0,-39 20,-1-20,1 40,-20-21,0 21,-40 0,20-1,-40 21,0-20,-19 19,19-19,-19 0,-1-1,21-19,19-20,40-40,-1 21</inkml:trace>
  <inkml:trace contextRef="#ctx0" brushRef="#br0" timeOffset="343502.3466">19844 7957,'20'-20,"-1"20,-38 0,-21 20,0 20,1-1,-1 21,0 0,20-21,0 1,20 0,20-21,0 1,20-20,0 0,-1-20,21 1,-21-21,1 0,0 1,-1-1,-19 0,0-19,0 19,-40 20,0 0,0 20,-19 20,-1 0,0 20,21 19,-21-19,40 0,0-21,40 1</inkml:trace>
  <inkml:trace contextRef="#ctx0" brushRef="#br0" timeOffset="344182.4148">20399 7560,'0'20,"-19"40,-1-1,0 40,-20 1,0-21,21 20,-21-19,20-21,0-19,0-20,-19-20,19-40,20 0,0-19,20-21,19 21,1-21,0 21,19-21,1 21,-1-1,-19 1,20-1,-21 21,1-1,-20 40,-40 40,0 39,0 0,-19 21,-1-21,20 0,0 1,0-41,1-19,58-40,-19-19,0-1,20 0,-1-19,-19 19,20 0,-20 40,0 20,-1 0,-19 20,20 0,-20 19,0 20,0-19,0-20,20-1,0-19</inkml:trace>
  <inkml:trace contextRef="#ctx0" brushRef="#br0" timeOffset="344846.4812">21590 7739,'0'-20,"-20"0,-20 20,21 20,-21 0,-20 19,21-19,-21 20,20 0,21-20,-1 19,79-19,-19-20,0 0,-1 20,1-20,0 20,-1 0,-19-1,0 1,0 20,-20-20,0 0,-20 19,0 1,-19-20,-1 20,0-21,20-19,1-19</inkml:trace>
  <inkml:trace contextRef="#ctx0" brushRef="#br0" timeOffset="345326.5292">21828 7778,'0'60,"-20"0,20 19,0 0,0 21,0-21,0-20,20 1,-20-20,0-20,-20-60,0-20,1-19,19-20,0-20,0 19,0 1,19 20,1 19,20 21,0-1,-1 20,1 0,0 40,-1 0,-19 20,0 19,0 1,-20-1,0 1,0-21,0 1,-20-40</inkml:trace>
  <inkml:trace contextRef="#ctx0" brushRef="#br0" timeOffset="345734.57">22185 7739,'0'-20,"0"-20,20 20,0-19,-20 19,20 0,0 40,-40 39,0 1,20-1,-20 1,0-20,20-20,0-40,20-20,0 0,0-19,20-1,-21 1,21-1,0 21,-1-1,1 20,0 20,-20 0,-1 20</inkml:trace>
  <inkml:trace contextRef="#ctx0" brushRef="#br0" timeOffset="346046.601">22582 7699,'20'0,"0"-20,0 0,19 1,1-21,-20 0,20 20,-40 1,19-21,-38 20,-1 20,0 20,-20 0,1 39,-1-19,20 39,0-19,0-1,20-19,20-20,0-20,20 0,19-20,-19-20</inkml:trace>
  <inkml:trace contextRef="#ctx0" brushRef="#br0" timeOffset="346510.6474">22999 7441,'-20'20,"0"0,-19 20,19-1,-20 21,20-1,-20 1,40-21,-19 1,38-20,1-20,0-40,0 1,20-21,-20-19,19-1,1-19,-20 0,19 20,-19-1,0 1,-20 39,0 0,-20 40,0 20,1 40,-1-1,20 21,-20 19,0-20,20 21,20-21,0-20,0 1,-1-1,1 1</inkml:trace>
  <inkml:trace contextRef="#ctx0" brushRef="#br0" timeOffset="347142.7108">20558 8572,'-20'-59,"20"-1,0 21,0-1,0 20,20 40,-20 20,20 39,-20 0,0 20,0-39,0 0,0-21,-20-98,20 19,20-39,-20-1,20 1,20 0,-21 19,21 20,0 20,-1 1,-19 19,0 19,20 1,-20 0</inkml:trace>
  <inkml:trace contextRef="#ctx0" brushRef="#br0" timeOffset="347486.7452">20935 8552,'20'-19,"0"-1,0-20,-20 0,20 1,-1-1,1 20,-40-20,-39 40,39 20,-20 20,20 0,-19 39,19-19,0-1,20 1,20-1,0-19,0-20,19-20,1 0,0 0,-20-20,19 0,1-40,0 21</inkml:trace>
  <inkml:trace contextRef="#ctx0" brushRef="#br0" timeOffset="347718.7684">21193 8096,'-20'40,"20"19,0 21,0-1,0 0,0 21,0-41,0 20,0-39,20 0,0-20,0-40</inkml:trace>
  <inkml:trace contextRef="#ctx0" brushRef="#br0" timeOffset="347878.7844">21392 8394,'0'20,"0"19,0 1,19 0,-19-21,20 1</inkml:trace>
  <inkml:trace contextRef="#ctx0" brushRef="#br0" timeOffset="348406.8372">21669 8394,'20'-40,"-40"20,1 40,-1 0,-20 20,20-1,-20 1,21 0,-1-21,40 1,-1-20,1 0,20-20,0 20,-20-19,19 19,1 0,-20 0,0 39,-1 21,-19-1,0 1,-19-1,-1-19,0 20,0-21,0 1,-19-20,19 0,-20-20,20 0,-20-20,21 0,-1-20,20-19,-20-21,40 21,0 19,-1 0,21 1,0-1,0 0,19 21</inkml:trace>
  <inkml:trace contextRef="#ctx0" brushRef="#br0" timeOffset="348582.8546">22027 8374,'0'20,"0"39,0 1,0-21,0 1,19-20,1-20</inkml:trace>
  <inkml:trace contextRef="#ctx0" brushRef="#br0" timeOffset="348734.87">22205 8175,'0'40,"0"-20,20 0,0 0</inkml:trace>
  <inkml:trace contextRef="#ctx0" brushRef="#br0" timeOffset="349054.902">22463 8195,'-40'0,"21"20,-1 20,0-1,0 21,0-20,20-1,0-19,20 0,0-20,0-20,0-19,19 19,-19-20,20 0,-40 1,20-21,-20 20,0 21,-40 19,20 19,20 1,-20 40</inkml:trace>
  <inkml:trace contextRef="#ctx0" brushRef="#br0" timeOffset="349470.9436">22642 8334,'20'-40,"-20"-19,0-1,0 1,19 39,-19 40,0 39,-19 21,19-1,0-39,-20 0,20-1,-20-78,40-1,0-20,-1-19,1 19,0-19,20 19,-20 41,-1 19,1 19,0 21,0 0,20 39,-20 1,-1 19,1-20,0 1</inkml:trace>
  <inkml:trace contextRef="#ctx0" brushRef="#br0" timeOffset="353839.3804">20836 8989,'-20'0,"20"20,0 19,-20 21,0 19,1 21,-1-1,20-20,-20 1,20-21,0-19,20-20,0-20</inkml:trace>
  <inkml:trace contextRef="#ctx0" brushRef="#br0" timeOffset="354142.4107">20439 9108,'20'-20,"20"-20,19 1,21 19,-1-20,0 20,1 20,-1 0,-19 0,-1 20,-19-20,-1 40,1-20,-20 0,0-1</inkml:trace>
  <inkml:trace contextRef="#ctx0" brushRef="#br0" timeOffset="354590.4555">21451 8989,'0'-40,"-20"20,0 20,-19 20,-1-20,0 40,-19-20,19 19,0 1,1-20,39 0,0 20,39-1,1-39,0 0,19 0,-19 0,20 0,-21 20,1-20,-20 20,0 20,-20-21,0 21,0 0,-40 0,0-1,1 1,-1-20,0 0,20-1,20-38</inkml:trace>
  <inkml:trace contextRef="#ctx0" brushRef="#br0" timeOffset="354839.4804">21788 8949,'0'20,"0"20,-19 19,19 21,-20-1,0 20,20 1,-20-41,20-19,20-20</inkml:trace>
  <inkml:trace contextRef="#ctx0" brushRef="#br0" timeOffset="355071.5036">21610 8989,'20'-20,"19"-20,21 21,19-21,21 20,-21 0,0 40,-39-20</inkml:trace>
  <inkml:trace contextRef="#ctx0" brushRef="#br0" timeOffset="355606.5571">22146 9128,'19'0,"1"0,20-20,0 20,-1 0</inkml:trace>
  <inkml:trace contextRef="#ctx0" brushRef="#br0" timeOffset="355838.5803">22126 9306,'59'0,"-19"-19,20-21,-1 20,1 0</inkml:trace>
  <inkml:trace contextRef="#ctx0" brushRef="#br0" timeOffset="356414.6377">22820 8612,'-39'59,"19"1,0 39,0-19,20 19,-20 0,20 0,0 0,0-19</inkml:trace>
  <inkml:trace contextRef="#ctx0" brushRef="#br0" timeOffset="356711.6676">22523 8771,'19'-60,"41"20,0 1,-1-1,20 0,1 1,-1 19,1 0,-21 20,1 0,-40 20,-1 20</inkml:trace>
  <inkml:trace contextRef="#ctx0" brushRef="#br0" timeOffset="356943.6908">22681 9207,'100'-59,"-21"19,0 0,-19 20,19-19,-19 19,-20 0,-21 0</inkml:trace>
  <inkml:trace contextRef="#ctx0" brushRef="#br0" timeOffset="357294.7259">23178 8771,'-40'20,"-40"19,61 1,-1-20,20 0,20-20,19-20,-19 20,20 0,0 0,-21 0,21 0,0 20,-20-1,-20 1,19 20,-19 0,-19-1,-1-19,0 20,0-20,0-20,20-40</inkml:trace>
  <inkml:trace contextRef="#ctx0" brushRef="#br0" timeOffset="357518.7483">23475 8354,'0'20,"0"20,0 39,0 20,0 20,0 0,-20 20,20-40,0-39,20-20,-20-21</inkml:trace>
  <inkml:trace contextRef="#ctx0" brushRef="#br0" timeOffset="358374.8339">23693 8751,'-19'20,"19"0,-20 39,20-19,-20 19,20-39,40 0,-1-80,-19 41,0-41,-20 20,20 1,0-1,-1 60,-19 20,20-21,0 21,0-20,0-20,0 0,0 0,19-20,-19 0,0-19,-20 19,20-20,-20 20,0 80,0-21,-20 1,20 0,40-40,-40-40,19 0,-19 1,20-1,-20 0,20 1,-20 19,40 40,-20 19,0-39,-1-20,1 1,0-1,0-20,-20 20,20 0,0 20,19 20,-39 20,20 0,0 19,-20-19,20 0,-20-1</inkml:trace>
  <inkml:trace contextRef="#ctx0" brushRef="#br0" timeOffset="358879.8844">20915 9961,'0'139,"20"-20,0-39,-20 19,20-20,-20-19</inkml:trace>
  <inkml:trace contextRef="#ctx0" brushRef="#br0" timeOffset="359174.9139">20697 10021,'40'-60,"19"1,1 19,19 0,-19 21,-1-1,1 0,-21 40,1-20,0 20,-20 19,-1 1,-38 0,-1-1</inkml:trace>
  <inkml:trace contextRef="#ctx0" brushRef="#br0" timeOffset="359374.9339">20895 10517,'40'-40,"20"20,-21-19,41-1,-21 20,1 0,-1 0,-19 1</inkml:trace>
  <inkml:trace contextRef="#ctx0" brushRef="#br0" timeOffset="359814.9779">21749 9703,'-60'-19,"21"38,-1 1,0 40,0 19,1 0,19 41,0-41,0-20,40-19,0-20,0-20,19-20,21 0,-20-19,19-1,-19-20,0 21,-1-21,-19-19,0 19,0 1,-40-1,0 40,0 1,-19 19,-1 19,0 1,-19 20,39 19,0 1,0-20,20-21</inkml:trace>
  <inkml:trace contextRef="#ctx0" brushRef="#br0" timeOffset="360095.0059">22046 9743,'40'0,"-20"0,20 0,-1 0,1 0,-20 0,0 0</inkml:trace>
  <inkml:trace contextRef="#ctx0" brushRef="#br0" timeOffset="360343.0307">22086 9981,'40'20,"-1"-20,1-20,20 0</inkml:trace>
  <inkml:trace contextRef="#ctx0" brushRef="#br0" timeOffset="361127.1091">22800 9445,'-39'40,"-1"20,20 19,0 0,1 21,-1-21,20 20,0 0,20-59,19 0</inkml:trace>
  <inkml:trace contextRef="#ctx0" brushRef="#br0" timeOffset="361639.1603">22900 9981,'0'-79,"20"19,-20-19,19 0,1-21,0 21,-20 0,20-21,-20 41,0-1,0 40,-20 80,20-1,0 41,-20-21,20 20,-20 1,20-21,0 0,-19-19,19-21,0-19,0-40,0-39,0-1,19 1,1-20,0 19,20 20,-20 1,19 19,-19 20,0 59,0 1,-20-1,0 1,0-1,20 1,-20-40</inkml:trace>
  <inkml:trace contextRef="#ctx0" brushRef="#br0" timeOffset="361975.1939">23217 9882,'0'-40,"-20"20,20-19,20-1,-20-19,0 19,20 0,0 20,0 80,-20-1,0-19,0 20,0-21,0-19,20-79,-20 19,19-20,1 21,0-21,0 1,0-1</inkml:trace>
  <inkml:trace contextRef="#ctx0" brushRef="#br0" timeOffset="362135.2099">23535 9406,'0'59,"-20"-19,20 19,0 1,0 0,0-21,0-19,20 0</inkml:trace>
  <inkml:trace contextRef="#ctx0" brushRef="#br0" timeOffset="362303.2267">23733 9366,'-20'0,"-19"40,19-20,0-1</inkml:trace>
  <inkml:trace contextRef="#ctx0" brushRef="#br0" timeOffset="362511.2475">23733 9485,'20'20,"0"20,0-21,-20 21,-20 0,20 0,-20-1,20 1,-20-20,0 0,20-60</inkml:trace>
  <inkml:trace contextRef="#ctx0" brushRef="#br0" timeOffset="362735.2699">23852 9128,'20'59,"-20"1,20-1,-20 21,20-1,-20-19,0-21,0 1,0-20,0 0</inkml:trace>
  <inkml:trace contextRef="#ctx0" brushRef="#br0" timeOffset="363007.2971">23852 9346,'40'-40,"-20"21,19 19,-19 0,20 0,-20 19,-20 1,0 20,0 0,0-1,0 21,0-20,0-21,20 21,-1-60</inkml:trace>
  <inkml:trace contextRef="#ctx0" brushRef="#br0" timeOffset="363150.3114">24229 9148,'0'0</inkml:trace>
  <inkml:trace contextRef="#ctx0" brushRef="#br0" timeOffset="363254.3216">24229 9148,'0'0</inkml:trace>
  <inkml:trace contextRef="#ctx0" brushRef="#br0" timeOffset="363307.3271">24269 9227,'0'0</inkml:trace>
  <inkml:trace contextRef="#ctx0" brushRef="#br0" timeOffset="364023.3986">24328 9148,'-39'0,"19"20,0-1,-20 21,21-20,-1 20,0-21,20 21,20-20,0 0,-1-20,1-20,0 20,0-20,0 0,0-19,-1 19,-19 0,0 0,0 40,0 0,20 19,-20-19,0 0,0 0,20-40,-20 0,0 0,0 1,0-21,0 99,0-39,0 20,0-20,0 0,0-40,20-20,0 0,0-19,0 19,-1 20,21-19,-40 19,40 0,-20 40,-20 20,19-21,-19 41,0-20,0-1,0-19,0 0</inkml:trace>
  <inkml:trace contextRef="#ctx0" brushRef="#br0" timeOffset="364239.4203">24705 8969,'0'20,"0"20,0 19,20 1,-20 19,0 0,0-19,0-20</inkml:trace>
  <inkml:trace contextRef="#ctx0" brushRef="#br0" timeOffset="364502.4466">24805 8830,'0'20,"0"20,20 19,-20 1,0 19,19 1,-19-1,0-20,20-19,-20-20,0-20</inkml:trace>
  <inkml:trace contextRef="#ctx0" brushRef="#br0" timeOffset="365039.5003">24785 9068,'40'20,"-21"0,21 0,20 0,-21-20,1 20,19-20,-39-20,20 0</inkml:trace>
  <inkml:trace contextRef="#ctx0" brushRef="#br0" timeOffset="365238.5202">25162 8910,'-40'79,"0"0,1 21,19-1,-20 0,20 0,20-39,-19-21,19-19</inkml:trace>
  <inkml:trace contextRef="#ctx0" brushRef="#br0" timeOffset="365431.5395">24626 8671,'40'-19</inkml:trace>
  <inkml:trace contextRef="#ctx0" brushRef="#br0" timeOffset="377103.7066">20300 9525,'0'-80,"20"-39,0 60,-20-1,0 1,20 19,-20 20,20-20,-20 21,19-1,1 20,0 20,0 19,-20 1,20 0,0-1,-20 41,19-21,-19 1,0 19,0-19,0-21,0 21,-19-20,-1-20,-20 19,20-39,-19 20,-1-20,0 0,-19 0,19-20,0 0,1 20,-1-19,20-1,20 0,0-20,40 0,-20 21,19-21,21 0,-21 1,21-21,-20 20,-1 20,21-19,-20-1,-1 0,1 21,0-1,-80 79,-20-19,21 0,-21 19,1 1,19-21,-20 1,21-20,19 0,0 0,40-40,20 0,-1 0</inkml:trace>
  <inkml:trace contextRef="#ctx0" brushRef="#br0" timeOffset="417233.7192">19506 11390,'0'40,"20"-1,-20 1,20 20,0-1,-20 21,20-21,-20-19,20-1,19-19</inkml:trace>
  <inkml:trace contextRef="#ctx0" brushRef="#br0" timeOffset="417552.7511">19209 11450,'20'-40,"19"20,21-20,-1 1,1-1,19 20,-19 0,-1 20,-19-20,20 20,-21-19,21 19,-21 0,1 19</inkml:trace>
  <inkml:trace contextRef="#ctx0" brushRef="#br0" timeOffset="418032.7991">20102 11112,'0'-39,"0"19,0 0,-40 40,20 0,-20-1,21 21,-21 0,20-1,0-19,20 0,0 0,40 0,-20-20,19 0,1 0,0-20,19 20,-19 20,0-20,-20 20,19-20,-19 20,-20-1,20 21,-20-20,-20 20,0-1,0 1,-19 0,19-1,-20-19,20 0,20-40</inkml:trace>
  <inkml:trace contextRef="#ctx0" brushRef="#br0" timeOffset="418280.8239">20459 10993,'0'40,"20"0,-20 19,0 1,20 19,-20 0,0 1,0-21,19-39,1-40</inkml:trace>
  <inkml:trace contextRef="#ctx0" brushRef="#br0" timeOffset="418521.8478">20300 10954,'40'-60,"0"40,19-20,1 21,19-1,-19 20,-1 0,1 0,-21 20</inkml:trace>
  <inkml:trace contextRef="#ctx0" brushRef="#br0" timeOffset="418728.8686">20816 11053,'60'-40,"-41"0,21 21,0-1,19 0,-39 20</inkml:trace>
  <inkml:trace contextRef="#ctx0" brushRef="#br0" timeOffset="418920.8877">20935 11211,'40'-19,"0"-1,19 0,-19-20,39 20,-19 1,-21-21</inkml:trace>
  <inkml:trace contextRef="#ctx0" brushRef="#br0" timeOffset="419168.9127">21570 10438,'0'39,"0"41,0 19,0 0,-20 20,0-20,20 1,0-21,0-39,40-40</inkml:trace>
  <inkml:trace contextRef="#ctx0" brushRef="#br0" timeOffset="419928.9887">21927 10656,'-39'20,"19"0,-20-1,20 21,0 20,1-1,-1-19,20 0,0-21,20-19,-1-19,1-1,20-20,-20 0,0 1,19-1,-19 0,-20 20,20 60,0 0,-20-20,20 19,0-39,-1 0,21 0,-20 0,0-20,0-19,-1 19,1-20,0 20,-20-19,0 78,0 1,0 0,0-1,20-78,-20-1,20-19,0 19,19 0,-19-19,0 19,0 40,0 40,0 19,-20 1,0-1,0 1,0-1,19-19,1-20,20-40,-20-20</inkml:trace>
  <inkml:trace contextRef="#ctx0" brushRef="#br0" timeOffset="420354.0312">22741 10358,'-20'20,"0"40,0-1,1 20,-1 1,0-21,20 1,0-40,20 0,19-60,-19-20,0 1,0-40,0-1,0 1,-1 0,-19-20,20 40,-20-1,0 40,-20 21,1 38,-1 21,0 20,20 39,-20 0,20 20,0 0,0 0,20-19,-20-21,0-20,20 21</inkml:trace>
  <inkml:trace contextRef="#ctx0" brushRef="#br0" timeOffset="420642.06">22027 10993,'-20'40,"20"0,20 59,-1 0,1 0,-20 0,20-19,0-1,-20-19</inkml:trace>
  <inkml:trace contextRef="#ctx0" brushRef="#br0" timeOffset="420825.0783">21987 11489,'79'-59,"-19"19,-21 0,21 1,-20-1,-1 0</inkml:trace>
  <inkml:trace contextRef="#ctx0" brushRef="#br0" timeOffset="421105.1063">22364 11152,'20'-40,"19"100,-19-21,-20 1,20-20,-20 20,-20-20,0-1,1-38,-1-1,20-20,0 0,20-19,-20-1,19 1,21 19,0 20,-20 0,19 20,1 0,0 0</inkml:trace>
  <inkml:trace contextRef="#ctx0" brushRef="#br0" timeOffset="421489.1446">22800 11053,'-19'0,"-21"39,40 21,-20-20,20-1,0 1,20-40,-20-20,20 0,0-19,-20-21,19 20,-19 1,0 19,-19 40,19 19,0 1,-20 39,40-39,-20 0,19-20,1 0,20-20,-20-20,20 0</inkml:trace>
  <inkml:trace contextRef="#ctx0" brushRef="#br0" timeOffset="421761.1717">23098 10874,'-20'0,"0"20,1 20,-1 19,0 21,0-21,0 20,20-19,20-20,0-20,0-20,0-20,-1-40,21 1,-20-21,0-19,0 0,19-20,-19 20</inkml:trace>
  <inkml:trace contextRef="#ctx0" brushRef="#br0" timeOffset="421914.1872">23277 10497,'0'-59,"-20"78,20 41,-20 39,0 20,20 0,-20-19,20-1,20-40,0 1,0-40,0-20</inkml:trace>
  <inkml:trace contextRef="#ctx0" brushRef="#br0" timeOffset="422257.2215">23435 10934,'20'-20,"0"0,20 0,-20-20,19 1,-19-1,20-19,-20 19,0 0,-20 0,0 21,-40 38,0 41,20 0,-19-1,19 20,20-39,20 0,0-20,39 0,-19-1,-1-19,1 0,0 0,-20 20</inkml:trace>
  <inkml:trace contextRef="#ctx0" brushRef="#br0" timeOffset="422713.2671">20181 12204,'20'59,"0"21,0-1,19 20,-19 20,0-20,0 20,0-19,-20-21,0-19,20-41</inkml:trace>
  <inkml:trace contextRef="#ctx0" brushRef="#br0" timeOffset="423049.3006">19923 12243,'60'-59,"-1"19,1 0,-1 21,1-1,-1-20,1 20,-1 20,1 0,-20 0,-21 20,21 0,-40 0</inkml:trace>
  <inkml:trace contextRef="#ctx0" brushRef="#br0" timeOffset="423329.3286">20221 12958,'39'-20,"1"0,0 20,0-40,-1 20,21 20,-1-19,1 19,-1-20,1 20,-20 0,-1-20</inkml:trace>
  <inkml:trace contextRef="#ctx0" brushRef="#br0" timeOffset="423817.3775">21094 11866,'-79'0,"39"40,20 0,-20 39,1 0,19 21,0-1,0 0,20-20,20-19,0-20,19-20,1-20,0-20,0 0,-1-20,1-19,0-1,-1-19,1-1,-20 1,19 0,-39 19,0 20,0-19,-19 39,-21 0,0 40,1 0,19 20,-20-1,20 21,0-1,20-19,0-20,20-20</inkml:trace>
  <inkml:trace contextRef="#ctx0" brushRef="#br0" timeOffset="424025.3983">21431 12164,'40'-20,"0"20,-1-20,-19 20,40-20,-40 20</inkml:trace>
  <inkml:trace contextRef="#ctx0" brushRef="#br0" timeOffset="424225.4183">21570 12303,'60'0,"-21"-20,21-20,19 1,1-1,-21 20</inkml:trace>
  <inkml:trace contextRef="#ctx0" brushRef="#br0" timeOffset="425160.5118">22324 11529,'-20'20,"1"0,-21-1,20 41,0 0,0 19,0 20,1-19,-1 19,20-40,20-19,-1-20,1-20,20 0,0-20,-1-20,1 1,0-21,-20 1,19-1,-19-19,-20-1,20 21,-40 19,0 0,0 40,-19 0,-1 20,0 20,21 19,-21 1,20-20,20-1,0-39</inkml:trace>
  <inkml:trace contextRef="#ctx0" brushRef="#br0" timeOffset="425433.5391">22721 11628,'20'-20,"-60"60,1 0,19 19,-20 21,20-1,0-19,20-21,20 1,0-40,0 20,20-20,-1-20,1 0</inkml:trace>
  <inkml:trace contextRef="#ctx0" brushRef="#br0" timeOffset="425777.5735">22860 11906,'40'-20,"-20"0,-1-19,1-1,0 0,0 1,0-1,0 20,-20 0,-40 0,20 20,0 40,0 0,-19 19,19 1,20-1,-20-19,40 0,0-20,0-1,19-38,1-1,19 0,-19 0</inkml:trace>
  <inkml:trace contextRef="#ctx0" brushRef="#br0" timeOffset="426393.6351">23277 11588,'-40'40,"20"0,0 0,1-1,19 21,0-40,0-1,39 1,-19-40,0 1,0-1,0-20,-20 0,19 1,-19-1,0 0,0 20,20 60,-20-20,20 20,0-20,-20-1,20-38,-20-21,0 0,0 0,20-19,-1 39,1-20,0 21,0-1,0 59,-20 1,20-40,39-20,-39 0,20 1,-20-1</inkml:trace>
  <inkml:trace contextRef="#ctx0" brushRef="#br0" timeOffset="426993.6951">23535 11628,'-20'-20,"20"-19,-20 19,20 0,0 0,-20 0,0 60,20 0,0-1,0-19,20-60,0-19,0 19,20-19,-21-1,21 1,-20 39,20 0,-21 20,21 20,-40 20,20 19,0 1,-20-1,20 1,-20-1,19 1,1-40,0-1,0 1</inkml:trace>
  <inkml:trace contextRef="#ctx0" brushRef="#br0" timeOffset="437849.7806">20102 13573,'-40'0,"20"0,0 20,20 0,0 19,20 21,-20-1,20 21,0-21,0 1,0-1,-1-19,1-20,-20 19,20-39</inkml:trace>
  <inkml:trace contextRef="#ctx0" brushRef="#br0" timeOffset="438225.8182">19745 13811,'19'-40,"1"1,40 19,-21-20,1 0,20 1,19-1,-19 20,-1 0,1 1,-1-1,-19 20,0 0,-1 20,1 19,-20 1,-20 0</inkml:trace>
  <inkml:trace contextRef="#ctx0" brushRef="#br0" timeOffset="438521.8476">20002 14307,'40'-20,"0"-19,0-21,-1 20,21 1,-1-21,-19 40,20 0,-21-19,21 19,-1 0,-19 0,20-19</inkml:trace>
  <inkml:trace contextRef="#ctx0" brushRef="#br0" timeOffset="439009.8966">20915 13275,'-39'20,"-1"0,0 20,1 19,-1 1,0 39,1-20,19 20,0-19,20-21,20-19,0-20,19-20,1-20,0 0,-1-19,1-1,0-20,-1 1,1-1,-20 1,20-21,-40 1,19 19,-19 1,0 19,-19 20,-1 1,0-1,-20 40,20-1,-19 21,19 0,0-20,20 19,20-39</inkml:trace>
  <inkml:trace contextRef="#ctx0" brushRef="#br0" timeOffset="439385.9342">21233 13255,'39'-19,"-19"-1,20 0,0 0,-1 0,1 0,0 20</inkml:trace>
  <inkml:trace contextRef="#ctx0" brushRef="#br0" timeOffset="439633.959">21272 13533,'40'-20,"-20"1,20-1,-1 0,1-20,0 20,-20 20</inkml:trace>
  <inkml:trace contextRef="#ctx0" brushRef="#br0" timeOffset="440178.0134">21848 12720,'0'59,"20"-19,0 19,0 1,-1 19,1 1,0-1,-20 0,20-39,-20 0,20-20,0-1</inkml:trace>
  <inkml:trace contextRef="#ctx0" brushRef="#br0" timeOffset="440490.0446">21729 12858,'20'-59,"0"19,19-19,1-1,20 1,-21 19,21-20,-21 21,21 19,-20 0,-21 20,21 20,-20 20,-20-1</inkml:trace>
  <inkml:trace contextRef="#ctx0" brushRef="#br0" timeOffset="440722.0678">21908 13037,'19'-40,"1"1,20-21,0 1,19 19,-19-20,-1 21,1-1,0 20,-20 0,0 20,-1 0</inkml:trace>
  <inkml:trace contextRef="#ctx0" brushRef="#br0" timeOffset="441018.0974">22046 13116,'20'-19,"0"-1,20 0,-20 0,19 0,1-19,0 19,-20 0,19 20,-19-20</inkml:trace>
  <inkml:trace contextRef="#ctx0" brushRef="#br0" timeOffset="441546.1502">22443 12680,'-20'40,"20"-1,0 1,20-20,-20 19,20 1,0 0,0-20,0-20,-1 0,21-20,-20-20,-20 20,0 0,20 20,0 20,-20-59,0-21,0 1,0-1,20 1,-1-1,1 0,0 41,0-21,0 20,0 20</inkml:trace>
  <inkml:trace contextRef="#ctx0" brushRef="#br0" timeOffset="441898.1854">22920 12442,'-20'0,"0"39,20 1,-20 0,20-20,0 19,20-19,0-40,19-19,-19-1,0 0,0 20,-20-19,0 19,-40 40,20 19,1 1,-1 20,20-40,0 19</inkml:trace>
  <inkml:trace contextRef="#ctx0" brushRef="#br0" timeOffset="442330.2286">23078 12521,'0'20,"20"20,-20 19,0-19,20 39,-20-19,20-21,-20 21,0-40,20 0,-60-60,20 0,0-19,20-1,-20 1,20-21,0 1,0 19,20 21,0 19,-20-20,20 40,40 0,-41 40,1 0,-20 19,20 21,-20-21,0-19,-20-20,20-1</inkml:trace>
  <inkml:trace contextRef="#ctx0" brushRef="#br0" timeOffset="442674.263">23396 12343,'39'-40,"-19"20,0-20,20 21,-20-21,-20 20,20 0,-60 20,20 40,-20 0,20-1,1 21,-1-1,0-19,20 0,20-21,19 1,-19-40,0 20</inkml:trace>
  <inkml:trace contextRef="#ctx0" brushRef="#br0" timeOffset="443274.323">23713 12104,'-39'40,"39"0,-20 0,20-1,0-19,0 20,39-20,-19-20,0 0,0-20,20-20,-21 20,-19-19,20 19,-20-20,0 80,0-20,20 19,-20-19,20 0,0-60,-20 1,0-1,20 0,-20 0,20-19,-20 19,19 1,1 19,0 0,20 0,-20 20,-1 20,1 0,0 19,-20-19</inkml:trace>
  <inkml:trace contextRef="#ctx0" brushRef="#br0" timeOffset="444050.4006">23971 11906,'40'-40,"-40"20,20 1,19-21,-19 20,0 0,0 0,0 20,0 20,-20 20,0 0,0-1,0 1,0 20,0-21,0 1,0 0,0-21</inkml:trace>
  <inkml:trace contextRef="#ctx0" brushRef="#br0" timeOffset="444570.4526">21769 13652,'0'80,"19"-41,1 41,20-21,-20 21,0-1,0-20,-1 1,-19-40</inkml:trace>
  <inkml:trace contextRef="#ctx0" brushRef="#br0" timeOffset="444890.4846">21530 13791,'20'-20,"0"-19,20-1,0-20,-1 21,1-1,19 0,-19 21,0-1,0 0,-1 20,-19 20,0 0,0-1</inkml:trace>
  <inkml:trace contextRef="#ctx0" brushRef="#br0" timeOffset="445130.5086">21848 14287,'99'-139,"-79"80,20-1,-1 21,-19-1,20 0,-20 20</inkml:trace>
  <inkml:trace contextRef="#ctx0" brushRef="#br0" timeOffset="445594.555">22265 13751,'-20'-39,"0"-1,0 20,20-19,0 19,-20 40,40 19,-20 21,0-21,20 1,-20-20,20-40,-20 0,0-19,0-1,0-20,20 21,-20-21,0 1,20 39,-1-20,1 60,0 20,-20-1,20 1,0 20,0-21,19 1,-19-20</inkml:trace>
  <inkml:trace contextRef="#ctx0" brushRef="#br0" timeOffset="445898.5854">22503 13355,'20'39,"-1"-19,1 20,0 0,0 19,0-19,0-20,0-1,-1-58,-19-1,0 0,20-19,-20-1,0 1,0-1</inkml:trace>
  <inkml:trace contextRef="#ctx0" brushRef="#br0" timeOffset="446306.6262">22860 13295,'0'20,"0"0,-20 0,20 19,0-19,0 0,20 0,0-40,0-20,0 1,-20-1,19 0,-19 1,0 19,0-20,-19 20,-1 0,0 60,0-20,0 20,20 19,0-19,0-1,20-19</inkml:trace>
  <inkml:trace contextRef="#ctx0" brushRef="#br0" timeOffset="446561.6516">22999 12779,'0'60,"20"-21,-20 21,20 19,-1-19,1 19,0-39,0 0,0-1</inkml:trace>
  <inkml:trace contextRef="#ctx0" brushRef="#br0" timeOffset="446817.6773">23178 13017,'19'40,"1"0,0-21,-20 1,40 0,-20-40,-1 0,-19-19,0 19,0 0</inkml:trace>
  <inkml:trace contextRef="#ctx0" brushRef="#br0" timeOffset="447138.7094">23257 13037,'20'40,"19"-20,-19-40,0-20,-20 0,20 1,-20-21,0 20,0 1,20-21,-20 40,0-19,20 39</inkml:trace>
  <inkml:trace contextRef="#ctx0" brushRef="#br0" timeOffset="447986.7942">23515 12918,'20'-40,"0"20,-1 1,-19-21,20 20,-20-20,0 21,-39 19,39 19,-20 21,20 0,-20-1,40-19,-20 20,39-20,-19-20,0 0,0-20,0 0,0 0,-1-19,1-1,-20 0,0 20,0-19,-20 98,40-19,-20 0,0-21,20 1,-20-40,0-19,0 19,0-20,20 20,-20-19,0 19,20 60,0-21,-20 21,0-20,19 20,1-40,-20-40,20 20,-20-20,20 1,-20-1,20 0,-20 21,20-21,0 80,-1-21,-19 21,20 0,-20-1,20 1,0-20,0-40</inkml:trace>
  <inkml:trace contextRef="#ctx0" brushRef="#br0" timeOffset="448674.863">24110 12640,'40'-39,"-20"19,-20-20,20 20,-1-20,-19 21,0-21,0 20,-19 0,-1 80,0-21,0 1,20 0,0 0,20-1,-20-19,40 0,-21-20,1-20,20-20,-40 21,20-21,-20 0,0 20,0 0,0 1,0 38,0 1,20 0,-20 0,19 0,-19-60,20 20,-20 0,0 1,0-21,0 0,20 20,0 80,0-20,-20-1,20 1,0 0,-1-1,-19-19,40-40,-40-19</inkml:trace>
  <inkml:trace contextRef="#ctx0" brushRef="#br0" timeOffset="448873.8829">24527 11926,'0'79,"20"-19,-20-1,20 21,-1-1,21 0,-20 1,0-41,0-19</inkml:trace>
  <inkml:trace contextRef="#ctx0" brushRef="#br0" timeOffset="449033.8989">24567 12243,'19'-39,"21"-1,-20 0,20 20,-21-19,-19 39</inkml:trace>
  <inkml:trace contextRef="#ctx0" brushRef="#br0" timeOffset="449570.9526">20657 15379,'0'39,"0"-19,40 40,-20-1,20 21,-1-1,1 20,0 0,-21-39,21 0,-20-41</inkml:trace>
  <inkml:trace contextRef="#ctx0" brushRef="#br0" timeOffset="449865.9821">20499 15478,'19'-80,"21"21,20-20,-1 19,1 20,-1 1,1-1,-21 40,21-20,0 20,-21-20,1 0,0-19</inkml:trace>
  <inkml:trace contextRef="#ctx0" brushRef="#br0" timeOffset="450282.0237">21352 14823,'-20'-20,"-20"40,20 0,-19 0,-1 39,20-19,-19 19,19-19,0 0,0-20,40 0,0-20,19 0,1-20,0 20,19-20,-19 20,0 0,-1 20,1 0,0-20,-20 39,-1-19,1 0,-20 20,0 19,-20-19,1 19,-1 1,0-20,-20-1,20-19,1-40</inkml:trace>
  <inkml:trace contextRef="#ctx0" brushRef="#br0" timeOffset="450562.0517">21590 14704,'20'0,"0"20,0 39,-1 21,1-1,0 0,0 1,20-21,-21-19,1-20,0 0,0-20</inkml:trace>
  <inkml:trace contextRef="#ctx0" brushRef="#br0" timeOffset="450826.0781">21530 14684,'20'-20,"0"-19,20-21,0 1,-1 19,21 0,-21 20,21 0,-20 1,-1 38,1 1</inkml:trace>
  <inkml:trace contextRef="#ctx0" brushRef="#br0" timeOffset="451066.1021">21967 14783,'20'-39,"0"-1,0 20,-1-20,21 21,-20-1,0 0,0 20</inkml:trace>
  <inkml:trace contextRef="#ctx0" brushRef="#br0" timeOffset="451306.1261">22027 14843,'39'-20,"-19"0,20 0,-20-19,19 19,1 0,-20 20,20 0,-21 20</inkml:trace>
  <inkml:trace contextRef="#ctx0" brushRef="#br0" timeOffset="451682.1637">22523 14724,'0'-40,"0"-19,0-21,-20 21,20-21,0-19,0 20,-20-1,20 21,0-1,0 21,0 19,40 20,-21 20,1-1,20 21,0 20,-1 19,1-19,0-1,-1 1,1-21,-20 1,20-40,-20 20,-1-40</inkml:trace>
  <inkml:trace contextRef="#ctx0" brushRef="#br0" timeOffset="451962.1917">22602 14128,'99'-39,"-59"19,-20 20</inkml:trace>
  <inkml:trace contextRef="#ctx0" brushRef="#br0" timeOffset="452202.2157">22880 13732,'20'59,"0"1,-1-21,21 41,-20-1,20-19,-21-41,1 1,20-20,-40-20</inkml:trace>
  <inkml:trace contextRef="#ctx0" brushRef="#br0" timeOffset="452402.2357">22920 13692,'19'-40,"1"1,0-1,20 0,-1 1,1-1,0 20,-20 20</inkml:trace>
  <inkml:trace contextRef="#ctx0" brushRef="#br0" timeOffset="452738.2693">22979 13890,'20'-19,"0"-21,0 20,19-20,1 1,-20 19,20 0,-1 20,1 20,0-20</inkml:trace>
  <inkml:trace contextRef="#ctx0" brushRef="#br0" timeOffset="453106.3061">23435 13871,'0'-20,"-19"0,-1-20,20 0,-20 1,20 19,0 0,20 60,0-1,-1-19,1 0,-20 0,-20-40,20-20,0 1,0-1,-19 0,19 1,19-21,-19 21,20-1</inkml:trace>
  <inkml:trace contextRef="#ctx0" brushRef="#br0" timeOffset="453258.3213">23594 13553,'20'40,"0"-1,0-39,0 0</inkml:trace>
  <inkml:trace contextRef="#ctx0" brushRef="#br0" timeOffset="453522.3476">23773 13236,'0'-20,"-20"20,20 20,-20 19,20 1,-20 0,20 19,0 1,0-1,20-39,0 20,0-20,19-20,-19-20,0 0</inkml:trace>
  <inkml:trace contextRef="#ctx0" brushRef="#br0" timeOffset="454186.4141">23951 13196,'-19'20,"19"0,-20 19,20-19,0 20,0-20,0-1,20 1,19-40,-19 1,-20-21,20 20,-20 0,20-19,-20 78,0 1,0-20,20 0,-1 19,1-39,-20-20,0-19,0 19,0-20,0 1,0-1,0 0,0 0,0 1,0 19,20 0,0 0,20 40,-20 0,-1 20,21-1,-20 1,0 0,0-1,-1-19,-19 0,20 0</inkml:trace>
  <inkml:trace contextRef="#ctx0" brushRef="#br0" timeOffset="454386.4341">23634 13156,'20'0</inkml:trace>
  <inkml:trace contextRef="#ctx0" brushRef="#br0" timeOffset="454762.4717">23217 14466,'40'99,"-20"-20,19-19,1 19,0-19,-1-20,1-1,-20-19,0 20,-40-80,0 20,-20-19,1-1</inkml:trace>
  <inkml:trace contextRef="#ctx0" brushRef="#br0" timeOffset="454978.4933">23217 14605,'-39'-99,"39"39,0 0,0-19,19 39,1-19,20 19,-20 20,19 20,-19 0,0 40,0 0,0 19,-20 1,0-1,0 1,-20-20,20-21,-20-19</inkml:trace>
  <inkml:trace contextRef="#ctx0" brushRef="#br0" timeOffset="455338.5293">23495 14228,'20'-20,"0"0,0-20,-20 20,19-19,-19-1,0 20,0 0,-39 20,39 20,-20 20,20 0,20 19,-20-19,20 0,-1-1,21-19,-20-20,20 0,-21-40,1 1,0-1,0-20,0 21</inkml:trace>
  <inkml:trace contextRef="#ctx0" brushRef="#br0" timeOffset="455602.5557">23793 13871,'-40'0,"20"39,20-19,-20 20,20-1,20 1,-20-20,20 0,20-40,-21-20,-19 20,0 1,-19-1,-1 40</inkml:trace>
  <inkml:trace contextRef="#ctx0" brushRef="#br0" timeOffset="456058.6013">23951 13871,'20'39,"-20"1,20 0,0 19,20 1,-21-1,1 1,0-1,0-39,0 0,-40-40,-20-20,20-19,-19-1,19-19,-20 0,20-1,1 21,19-1,19 20,-19 1,20 19,20 0,-20 40,0 0,-1 39,1-19,0 20,0-21,-20 1,20-40</inkml:trace>
  <inkml:trace contextRef="#ctx0" brushRef="#br0" timeOffset="456274.6229">24170 13255,'0'60,"0"-1,0 21,20-1,-1 1,1-21,0 1,0-21,0-39</inkml:trace>
  <inkml:trace contextRef="#ctx0" brushRef="#br0" timeOffset="456586.6541">24328 13593,'20'-20,"20"-20,-40 20,20 1,0-1,-20-20,0 20,0-20,-20 40,-20 40,20 0,20 0,-20 19,20 1,20-21,-20-19,60-20,-40-20,19-19</inkml:trace>
  <inkml:trace contextRef="#ctx0" brushRef="#br0" timeOffset="456898.6853">24626 13176,'0'-40,"-40"40,21 40,-1 0,20-20,-20 19,20-19,40 0,-21-20,1 20,0-20,20 20,-20-1,-1 1,-19 20,0 0,0-1,-19 1,-1 20,-20-21,20-19,0-20</inkml:trace>
  <inkml:trace contextRef="#ctx0" brushRef="#br0" timeOffset="468475.8427">19467 16847,'-20'20,"40"-40,0-20</inkml:trace>
  <inkml:trace contextRef="#ctx0" brushRef="#br0" timeOffset="469282.9236">19943 16311,'-20'-20,"0"40,0-20,1 20,-21 20,20 19,-20 1,1 19,19 20,-20 1,20-21,0 0,40-19,-20-20,20-1,20 1,-20-20,19 0</inkml:trace>
  <inkml:trace contextRef="#ctx0" brushRef="#br0" timeOffset="469706.966">20221 16708,'-40'-20,"20"20,-19 0,19 20,-20 0,20 40,-20-21,21 1,19 19,0-39,19 0,21-20,0 0,0-20,-1-19,1-1,0 0,-21 1,1-1,0-20,0 21,-40-1,0 40,0 0,1 20,-21 39,20-19,20 0,0-1</inkml:trace>
  <inkml:trace contextRef="#ctx0" brushRef="#br0" timeOffset="470203.0156">20479 16887,'20'-60,"-20"21,0-21,0 20,0 1,0-1,0 20,0 40,0 20,0 19,0 1,0-21,0 21,0-20,0-21,19-58,-19-1,0-19,0-1,0 0,20 1,0-1,0 21,0-1,-20 20,40 20,-21 40,1 19,-20-19,0 20,0-1,0 1,20-40,-20 19,20-39</inkml:trace>
  <inkml:trace contextRef="#ctx0" brushRef="#br0" timeOffset="470723.0676">20836 16728,'0'-40,"0"20,0-19,-20-1,20 20,0 0,0 1,0 38,0 1,20 20,-20 0,20 19,-20-39,20 20,-20-60,0-40,0 1,0 19,0-19,19-21,-19 21,20-1,-20 1,20 39,0 20,0 39,0 21,0 0,-20-1,19 20,1-19,-20-1,20 1,0-40,0 0,0-60</inkml:trace>
  <inkml:trace contextRef="#ctx0" brushRef="#br0" timeOffset="471059.1012">21193 16530,'40'-20,"-20"0,-1 0,21 0,-20-19,0-1,20 20,-21-20,-19 20,-39 60,-1 0,20 0,0 19,-19 1,39-21,0 1,0 0,19-21,1-19,0 20,20-20,-20-20</inkml:trace>
  <inkml:trace contextRef="#ctx0" brushRef="#br0" timeOffset="471363.1316">21530 16311,'-39'20,"39"0,-20 20,20-1,0 21,20-20,-20-1,39-19,-19 0,0 0,20 0,0-20,-21-20,21 20,-20-20,20-20,-21 20</inkml:trace>
  <inkml:trace contextRef="#ctx0" brushRef="#br0" timeOffset="471667.162">21788 15815,'0'60,"20"19,-20-19,0 19,20 20,-20 0,20-19,-20-1,20-39,0 0,0-21,-20-38</inkml:trace>
  <inkml:trace contextRef="#ctx0" brushRef="#br0" timeOffset="471843.1796">21749 16212,'39'-20,"1"0,0-19,19 19,-19-20,0 20,-1 20</inkml:trace>
  <inkml:trace contextRef="#ctx0" brushRef="#br0" timeOffset="471979.1932">22106 16192,'0'60,"0"-21,0 21,0-20,0-1,0-19,20-20</inkml:trace>
  <inkml:trace contextRef="#ctx0" brushRef="#br0" timeOffset="472115.2068">22165 15994,'0'-20,"-19"60,19-1,0 21</inkml:trace>
  <inkml:trace contextRef="#ctx0" brushRef="#br0" timeOffset="472571.2524">22285 16291,'0'-19,"0"-21,0 0,0 1,0-1,0 20,0 40,19 20,-19-1,0 1,-19 0,19-1,0-19,19-79,1 19,-20 0,20-19,0-1,0 1,0 19,-1 0,1 20,0 20,-20 20,20 20,-20 0,0 19,-20 1,20-1,0-19,20 0</inkml:trace>
  <inkml:trace contextRef="#ctx0" brushRef="#br0" timeOffset="473155.3108">22681 15974,'0'20,"-19"20,19-1,-20 1,0 0,20-21,0 1,40-40,-40 1,19-21,21 0,-20 1,-20-1,40 20,-40 60,0-1,0 41,0-21,0 40,-20 1,20-21,0 0,0 1,0-21,-20-39,20 20,-20-20,0-20,0-20,-19 0,-1-20,20 1,0-1,20-39,0 19,20 1,20 19,0 0,-1 0,1 40,19-19,-19 19,0 19,0-19,-1 20</inkml:trace>
  <inkml:trace contextRef="#ctx0" brushRef="#br0" timeOffset="473875.3828">23178 16252,'19'-40,"-19"0,0 21,0-21,0 20,0 0,40-19,-40-1,20-20,0-19,-20 0,20-1,-1 1,-19-1,20 21,-20-1,20 40,0 40,-20 20,20 20,0 19,-20 20,19-19,-19-1,20 0,0 1,-20-41,20-19,0-20,0-39,-20-21,0-19,20-21,-20-19,0 0,19 0,-19 20,20 0,-20 39,0 21,20 19,-40 59,20 1,0 39,0-19</inkml:trace>
  <inkml:trace contextRef="#ctx0" brushRef="#br0" timeOffset="474202.4155">23733 15756,'20'-20,"-20"-20,20 0,-20 1,20-1,-20 0,0 1,0 19,-40 0,40 40,-20 39,0 1,0-1,20 21,-19-1,19-19,19-1,-19-19,20-20,0 0,0-20</inkml:trace>
  <inkml:trace contextRef="#ctx0" brushRef="#br0" timeOffset="474635.4588">23892 15676,'-20'40,"20"0,0 19,20-19,-20-20,40 0,-21-20,1-20,0 0,0 20,20 0,-1 0,-19-40,0 20,-20-19,0-21,0 20,0-19,-20 19,0 20,0 1,-19 58,39-19,-20 20</inkml:trace>
  <inkml:trace contextRef="#ctx0" brushRef="#br0" timeOffset="475482.5435">23078 16371,'0'20,"0"39,0-39,0 40,0-1,0 1,0 19,0-19,0-1,0-39,0 20,-20-21,1-58,19-1,0-19,0-1,0-19,19 39,1-20,0 1,0-1,20 41,-20-21,-1 20,1 40,0 0,-20 19,20 1,0 39,0-19,-20 19,19 1,-19-21,20 1,-20-21,0 1,0-80</inkml:trace>
  <inkml:trace contextRef="#ctx0" brushRef="#br0" timeOffset="475659.5612">23138 16589,'20'-20,"0"0,-1 1,21 19,-20-20,20 20,-21 0,21 20</inkml:trace>
  <inkml:trace contextRef="#ctx0" brushRef="#br0" timeOffset="476034.5987">23455 16728,'0'-40,"-20"1,20-1,0 20,0-20,0 21,0 58,20 1,0 19,-20-19,0 0,0 0,20-80,-20 0,0-19,20-1,-20-19,20 19,0-19,-1 19,-19 21,20 19,20 0,-40 20</inkml:trace>
  <inkml:trace contextRef="#ctx0" brushRef="#br0" timeOffset="476731.6684">23693 16411,'20'-40,"0"20,-20 0,20 0,-40 0,40 20,0-39,0-1,-1 20,-38 20,-1 0,0 40,-20 0,20 19,-19 1,19-21,20 21,0-40,0 0,20 19,0-39,19 0,-19 0,0-20,0 1</inkml:trace>
  <inkml:trace contextRef="#ctx0" brushRef="#br0" timeOffset="477147.71">23932 16212,'-20'20,"20"0,-20 0,20 19,0 1,0 20,0-41,20 21,0-60,-1-19,1-1,-20 0,0-19,0 19,0 20,20 60,0-1,-20 1,20 0,0 0,19-21,-19-19,0 0,20-19,-1-21</inkml:trace>
  <inkml:trace contextRef="#ctx0" brushRef="#br0" timeOffset="477459.7412">24289 16133,'0'-20,"-20"-20,-20 20,20 20,1-19,-21 19,20 19,20 1,40 20,-20-40,19 20,-19 19,20-19,-20 20,-1-20,1 19,0 21,-20-20,-20-1,20 1,-39-20,19 20,-20-40,20 0,-39-20</inkml:trace>
  <inkml:trace contextRef="#ctx0" brushRef="#br0" timeOffset="493355.3306">19745 13851,'-20'0,"-20"0,0 0,20 0,1 0,-1 20,-20-1,20-19,-19 20,-1-20</inkml:trace>
  <inkml:trace contextRef="#ctx0" brushRef="#br0" timeOffset="493747.3698">17800 13970,'0'79,"40"-19,-21-1,21-19,-20 19,20-39,-21 0,1 0</inkml:trace>
  <inkml:trace contextRef="#ctx0" brushRef="#br0" timeOffset="494340.4291">17641 13950,'-20'-79,"20"39,20-20,20 1,-1-21,1 41,0-21,0 21,19-1,-19 0,-1 20,1 20,-20 0,20 20,-60 20,20 0,-40 19,20 1,-19-1,19 1,0-21,40-59,0 1,-1-1,21 0,0 20,-20 0,0 0,19 20,-19 19,-20 1,20 0,-20 19,-20 21,0-21,0 21,1-21,-1-19,0-20,0-40</inkml:trace>
  <inkml:trace contextRef="#ctx0" brushRef="#br0" timeOffset="494587.4538">18256 13613,'0'79,"20"-20,-20 1,20-20,0-20,0-20</inkml:trace>
  <inkml:trace contextRef="#ctx0" brushRef="#br0" timeOffset="494740.4691">18435 13355,'20'19</inkml:trace>
  <inkml:trace contextRef="#ctx0" brushRef="#br0" timeOffset="495244.5195">18574 13275,'-20'20,"0"20,0-1,20 21,-20-20,20-1,0 1,20-20,0-80,-20 41,20-21,-20 0,20 20,-20 0,20 40,-20 40,19-1,1 21,0-21,0 21,0-21,-20-19,0 0,0-1,0 1,-20-20,0 0,-20-1,1-19,19 0,-20-19,1-21,19 0,-20-19,40 19,0 20,20-39,0 19,19 0</inkml:trace>
  <inkml:trace contextRef="#ctx0" brushRef="#br0" timeOffset="495660.5611">18832 13057,'-20'0,"-20"20,20 0,0-1,20 21,-19 0,19-20,0 0,19 19,1-59,0 20,20 0,-20 0,0 0,19 20,-19-20,0 20,0 20,0-20,-20 19,0 21,0-20,-20 19,0 1,0-1,0-19,-19-1,19-39,0-19,0-41</inkml:trace>
  <inkml:trace contextRef="#ctx0" brushRef="#br0" timeOffset="496284.6235">18971 13077,'19'-20,"1"0,20 0,-20-19,0-21,-20 20,20 1,-20 19,19 0,-38 0,-1 0,0 40,0 0,0 39,0 1,0 19,20-19,20-1,0-19,0-20,20 0,-20-20,19-20,1 0,-20 0,0 0,-1 1,1-1,-20 0,20 0,0 0,0 40,-20-40,0-39,-20-1,20-19,20-1,-20 1,20-20,19 19,1 1,20 39,-1 21,1-1</inkml:trace>
  <inkml:trace contextRef="#ctx0" brushRef="#br0" timeOffset="497195.7146">19784 13771,'-20'0,"1"-20,-21 1,0-1,20 20,0 0,-19 0,-1 0,20 0,-19-20,-1 20,0 0,1-20,-1 20,0-20,20 20,-19-20,19 20,-20 0,20 0,0 0,20 20,40 0,-20 0,0 0</inkml:trace>
  <inkml:trace contextRef="#ctx0" brushRef="#br0" timeOffset="497771.7722">19745 13553,'0'-20,"-20"-19,0 19,0-20,40 40,0 0</inkml:trace>
  <inkml:trace contextRef="#ctx0" brushRef="#br0" timeOffset="497963.7914">19764 13652,'-59'60,"39"-1,-20-19</inkml:trace>
  <inkml:trace contextRef="#ctx0" brushRef="#br0" timeOffset="505611.5561">11271 11013,'20'0,"20"0,-1 0,-19 0,0 0,0 0,0 0,0 0,19 0,-19 0,20 0,-20 0,19 0,-19 0,20 0,0 0,-1 0,-19 0,20 0,0 20,-1-20,1 0,-20 0,19 0,1 20,0-20,0 0,-21 0,21 0,0 0,-1 0,1 0,0 0,-1 0,-19 0,20 0,0 0,-1 0,1 0,0 0,-1 0,1 0,0 0,0 0,-1 0,1 0,0 0,19 20,-19-20,0 0,-1 0,1 0,0 19,-1-19,-19 0,20 0,-1 0,1 0,0 0,0 0,-21 0,21 0,0 0,-1 0,1 0,-20 0,20 0,-1 0,1 0,0 0,-20-19,19 19,1 0,0 0,-21 0,21 0,-20 0,20 0,-1 0,1 0,0 0,-20 0,19 0,1-20,0 20,-1 0,1 0,0 0,-1 0,1-20,0 20,-1 0,-19 0,20 0,0 0,-20-20,19 20,1 0,-20 0,0 0,-1 0,1 0,20 0,-20 0,0 20,19-20,1 0,0 0</inkml:trace>
  <inkml:trace contextRef="#ctx0" brushRef="#br0" timeOffset="507923.7873">13613 12620,'39'20,"-19"-20,20 0,-20 0,0 0,0 20,-1-20,1 0,20 0,-20 0,0 0,19-20,-19 20,0 0,20 0,-20 0,19-20,1 20,0 0,-21 0,21 0,0 0,0 0,-1 0,-19-19,20 19,-1 0,1 0,0 0,-1 0,1 0,0 0,19 0,-19 0,0 0,-1 0,1 0,0 0,-1 0,1 0,0 0,19 0,-19 0,0 19,-1-19,1 0,0 0,0 0,-1 0,1 0,0 0,-1 0,21 0,-20 0,-1 0,1 0,0 0,19 0,-19 0,-1 0,21 0,-20 0,-1 0,1 0,20 0,-21 0,1 0,0 0,19 0,-19 0,0 20,-1-20,1 0,0 0,-1 0,1 0,0 0,-1 0,1 0,0 0,-1 0,1 0,0 0,0 0,-1 0,1 0,0 0,-1 0,1 0,0 0,-1-20,-19 20,20 0,-20 0,19 0,1 0,-20 20,20-20,-21 0,21 0,-20 0,20 0,-21 0,21 20,-20-20,0 0,0 0,0 0,-1 0,1 0,20 0,-20 0,0 0,19 20,1-20,-20 0,20 0,-1 0,1 0,-20 0,0 20,19-20,-19 0,0 0,0 0,0 20,19-20,-19 0,0 0,0 19,0-19,0 0,-1 0,21 20,-20-20</inkml:trace>
  <inkml:trace contextRef="#ctx0" brushRef="#br0" timeOffset="530365.0312">13533 6806,'-39'0,"-1"-20,0 20,1-20,-41 20,21-19,-21-1,-19 0,0 0,-20 0,0 0,-20 1,20 19,-20-20,20 40,40-20,19 19</inkml:trace>
  <inkml:trace contextRef="#ctx0" brushRef="#br0" timeOffset="530981.0928">9981 6409,'-19'20,"19"20,-20 19,0 21,-20 19,20 0,0 0,-19-19,19-1,20-39,0-20,40 0,-1-40,21 0,-1-20,21 20,-1 0,-19 1,-21 19,1 0,0 0,-20 19,-1 21,-19-20,0-40</inkml:trace>
  <inkml:trace contextRef="#ctx0" brushRef="#br0" timeOffset="531421.1368">10438 6667,'0'60,"0"-21,0 21,0 19,20-39,-20 20,0-41,39 1,-19-40,0-19,20-1,-20-19,-1-1,1 0,0 21,-20-1,20 100,-20-21,20 1,-20 20,20-21,-1-19,21 0,-20-20,0 0,20 0,-21-40,1 20</inkml:trace>
  <inkml:trace contextRef="#ctx0" brushRef="#br0" timeOffset="531677.1624">10934 6548,'0'60,"0"-1,20-19,0 19,-20-19,19 20,1-40,0-1,0-19</inkml:trace>
  <inkml:trace contextRef="#ctx0" brushRef="#br0" timeOffset="531901.1846">11212 6409,'-20'40,"-20"0,0 19,1 1,-1 39,0-20,1 1,-1-1,40-39,-20-1,40-19</inkml:trace>
  <inkml:trace contextRef="#ctx0" brushRef="#br0" timeOffset="532413.236">11251 6508,'-19'40,"-1"0,20 39,0-19,0-21,0 21,20-40,-1 20,21-40,-20 0,0-20,-20-20,20 20,19 20,-19 0,-20-40,20 21,-20-21,0 0,20 1,0-21,-20 40,20-20,19 21,-19 19,20 0,-20 0</inkml:trace>
  <inkml:trace contextRef="#ctx0" brushRef="#br0" timeOffset="532573.252">11688 6469,'0'20,"0"19,20 21,0-1,-20 1,20-1,-1-39,1-20</inkml:trace>
  <inkml:trace contextRef="#ctx0" brushRef="#br0" timeOffset="532790.2736">12005 6231,'-19'59,"-21"1,20 19,0 40,0-20,1 20,-21 1,20-21,0-20,0-19,1-21</inkml:trace>
  <inkml:trace contextRef="#ctx0" brushRef="#br0" timeOffset="533060.3007">10974 7104,'-40'40,"40"19,-20 20,20 21,0-1,0 20,0-40,0 1,0-41,0 1,0-40</inkml:trace>
  <inkml:trace contextRef="#ctx0" brushRef="#br0" timeOffset="533381.3328">10478 7580,'39'-40,"1"1,19 19,1 0,-1 0,1 20</inkml:trace>
  <inkml:trace contextRef="#ctx0" brushRef="#br0" timeOffset="533972.3919">10636 7163,'-20'-19,"20"38,0 1,20 0,-20 20,0-40</inkml:trace>
  <inkml:trace contextRef="#ctx0" brushRef="#br0" timeOffset="534733.468">10716 7104,'0'20,"0"0,0-1,19 21,-19 0,0-20,0 39,0-19,-19-1,19 1,0 0,0-20,0 0,-20-1,20 21,0-20,20-20</inkml:trace>
  <inkml:trace contextRef="#ctx0" brushRef="#br0" timeOffset="535124.507">10200 7342,'-20'79,"0"-39,20 0,20 19,-20-19,0 19,20-39,-20 20,20-20,-1 19,-19-39</inkml:trace>
  <inkml:trace contextRef="#ctx0" brushRef="#br0" timeOffset="535565.5512">10299 7064,'0'40,"0"0</inkml:trace>
  <inkml:trace contextRef="#ctx0" brushRef="#br0" timeOffset="535957.5904">10993 7421,'40'-20,"-20"20,0 0,0-19,-1 19</inkml:trace>
  <inkml:trace contextRef="#ctx0" brushRef="#br0" timeOffset="537965.7912">10954 7183,'-20'-39,"-20"19,20 0,1 20,-21 20,-20 0,1 19,-21 1,-19 19,0-19,0 0,19-1,21 1,19-20,20-20,40-20,20 0,19-19,21-1,-1 0,20 1,1 19,-1-20,-20 0,20 21,-19-21,-1 40,-19-20,-1 20,-39 0,-60 20,-19 20,-21-1,-19 1,0 19,-20-19,20 0,-20 19,19 1,21-20,20-1,19-19,80-20,-1-20,21-19,19 19,1-20,-1 0,0 20,20-19,-19 19,-21 0,21 0,-21 20,1-20,-40 40,-20 0,-20 20,-40 19,1 21,-21-21,1 21,19-1,1-39,19 19,20-19,20-20</inkml:trace>
  <inkml:trace contextRef="#ctx0" brushRef="#br0" timeOffset="538501.8448">11470 7243,'0'39,"0"-19,0 20,0 19,0 1,0 0,0-1,0-19,20-20,-1-20</inkml:trace>
  <inkml:trace contextRef="#ctx0" brushRef="#br0" timeOffset="538677.8624">11589 7084,'0'20,"39"20,-19-40</inkml:trace>
  <inkml:trace contextRef="#ctx0" brushRef="#br0" timeOffset="538853.88">11847 7005,'0'39,"0"21,0-1,0 21,20-21,-20 1,0-1</inkml:trace>
  <inkml:trace contextRef="#ctx0" brushRef="#br0" timeOffset="539021.8968">11748 7302,'39'0,"1"0,0-20,19 20,1-19</inkml:trace>
  <inkml:trace contextRef="#ctx0" brushRef="#br0" timeOffset="539813.976">12184 7243,'0'-20,"20"0,-20-20,20 21,0-1,-60 40,20-1,0 21,0 0,1-1,19 1,19-20,1 0,0-20,20 0,-1-20,-19 0,20-20,0 1,-21 19,1-20,-20 20,0 40,0 20,0 19,0-39,0 0,0-40,20-19,-20-1,20 0,0 1,0 19,19 0,-19 60,0-21,-20 1,0 20,0-20,20-40,0 0,0-20,-1 1,1 19,0 0,20 0,-20 60,-20 0,20-1,-20 1,0 19,0-19,19-20,-19 0</inkml:trace>
  <inkml:trace contextRef="#ctx0" brushRef="#br0" timeOffset="540142.0088">13037 6925,'-39'-20,"19"20,0 20,-20 0,20 20,1-1,-1 1,0-20,40 20,19-20,1-20,-20 19,20 1,-20 0,-1 20,-19-1,0-19,-19 40,-21-21,-20 21,1 0,19-1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6DEF-13E1-4109-9313-42B97E9DC231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2F6EC6-F5A0-4514-BCE6-F865DF12B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6DEF-13E1-4109-9313-42B97E9DC231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6EC6-F5A0-4514-BCE6-F865DF12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42F6EC6-F5A0-4514-BCE6-F865DF12B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6DEF-13E1-4109-9313-42B97E9DC231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6D14F-036D-4848-AC20-BF0F00347D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51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6DEF-13E1-4109-9313-42B97E9DC231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42F6EC6-F5A0-4514-BCE6-F865DF12B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6DEF-13E1-4109-9313-42B97E9DC231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2F6EC6-F5A0-4514-BCE6-F865DF12B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36E6DEF-13E1-4109-9313-42B97E9DC231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6EC6-F5A0-4514-BCE6-F865DF12B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6DEF-13E1-4109-9313-42B97E9DC231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42F6EC6-F5A0-4514-BCE6-F865DF12B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6DEF-13E1-4109-9313-42B97E9DC231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42F6EC6-F5A0-4514-BCE6-F865DF12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6DEF-13E1-4109-9313-42B97E9DC231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2F6EC6-F5A0-4514-BCE6-F865DF12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2F6EC6-F5A0-4514-BCE6-F865DF12B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6DEF-13E1-4109-9313-42B97E9DC231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42F6EC6-F5A0-4514-BCE6-F865DF12B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36E6DEF-13E1-4109-9313-42B97E9DC231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36E6DEF-13E1-4109-9313-42B97E9DC231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2F6EC6-F5A0-4514-BCE6-F865DF12B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oogle.com/url?sa=i&amp;source=images&amp;cd=&amp;cad=rja&amp;uact=8&amp;ved=0CAgQjRw&amp;url=https://ericredmond.wordpress.com/2012/01/14/african-americans-and-the-doctrine-of-predestination/&amp;ei=NGvbVPDhIoPooATNxYDoAg&amp;psig=AFQjCNGMkY1AAUK-mmW1X04nTZsQCR3lKA&amp;ust=142375237265124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Wait, What else was happening? </a:t>
            </a:r>
            <a:r>
              <a:rPr lang="en-US" dirty="0" err="1">
                <a:solidFill>
                  <a:srgbClr val="FF0000"/>
                </a:solidFill>
              </a:rPr>
              <a:t>Bellwork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Russia gained independence from the Golden Horde in 1480 and Ivan the Terrible reign ended in 1584 </a:t>
            </a:r>
            <a:r>
              <a:rPr lang="en-US" sz="2800" i="1" dirty="0" smtClean="0"/>
              <a:t>(1480-1584)</a:t>
            </a:r>
          </a:p>
          <a:p>
            <a:endParaRPr lang="en-US" dirty="0"/>
          </a:p>
          <a:p>
            <a:r>
              <a:rPr lang="en-US" sz="2800" dirty="0"/>
              <a:t>What are three things that were happening in other parts of the world at this time? (CONTEXTUALIZATION</a:t>
            </a:r>
            <a:r>
              <a:rPr lang="en-US" sz="2800" dirty="0" smtClean="0"/>
              <a:t>!)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Answers Vary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564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Think About It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4000" dirty="0" smtClean="0"/>
              <a:t>Why do you think the story of Luther nailing his theses to the church door is remembered, even though it is likely untrue?</a:t>
            </a:r>
          </a:p>
          <a:p>
            <a:pPr eaLnBrk="1" hangingPunct="1"/>
            <a:endParaRPr lang="en-US" altLang="en-US" sz="4000" dirty="0" smtClean="0"/>
          </a:p>
          <a:p>
            <a:pPr eaLnBrk="1" hangingPunct="1"/>
            <a:r>
              <a:rPr lang="en-US" altLang="en-US" sz="4000" dirty="0" smtClean="0"/>
              <a:t>What value does a story like this filled with drama have?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198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etmuseum.org/toah/images/hb/hb_97.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1121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9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Protestant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4800" y="1527048"/>
            <a:ext cx="4800600" cy="479755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Martin Luther was </a:t>
            </a:r>
            <a:r>
              <a:rPr lang="en-US" sz="2800" dirty="0" smtClean="0">
                <a:solidFill>
                  <a:srgbClr val="FF0000"/>
                </a:solidFill>
              </a:rPr>
              <a:t>critical of abuses  by the Catholic Church</a:t>
            </a:r>
            <a:r>
              <a:rPr lang="en-US" sz="2800" dirty="0" smtClean="0"/>
              <a:t>: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Selling church positions</a:t>
            </a:r>
          </a:p>
          <a:p>
            <a:pPr lvl="1"/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Luxurious life of the popes</a:t>
            </a:r>
          </a:p>
          <a:p>
            <a:pPr lvl="1"/>
            <a:endParaRPr lang="en-US" sz="2800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Corruption and immorality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of some clergy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5" descr="pope_selling_indulgences-243x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2514600" cy="24517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35052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The selling of indulgences</a:t>
            </a:r>
            <a:endParaRPr lang="en-US" sz="1400" dirty="0"/>
          </a:p>
        </p:txBody>
      </p:sp>
      <p:pic>
        <p:nvPicPr>
          <p:cNvPr id="6" name="Picture 4" descr="leo-x-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86200"/>
            <a:ext cx="1828800" cy="220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6096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Pope Leo X (above) sold church positions and indulgences to raise money to rebuild St. Peter’s Basilica in Rome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Protestant Reformation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>
                <a:solidFill>
                  <a:srgbClr val="FF0000"/>
                </a:solidFill>
              </a:rPr>
              <a:t>Most importantly Luther </a:t>
            </a:r>
            <a:r>
              <a:rPr lang="en-US" altLang="en-US" sz="2800" dirty="0">
                <a:solidFill>
                  <a:srgbClr val="FF0000"/>
                </a:solidFill>
              </a:rPr>
              <a:t>questioned the practice of indulgences</a:t>
            </a:r>
          </a:p>
          <a:p>
            <a:endParaRPr lang="en-US" alt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Certificates </a:t>
            </a:r>
            <a:r>
              <a:rPr lang="en-US" sz="2800" dirty="0">
                <a:solidFill>
                  <a:srgbClr val="FF0000"/>
                </a:solidFill>
              </a:rPr>
              <a:t>issued by the church that reduced or canceled punishment for a person’s </a:t>
            </a:r>
            <a:r>
              <a:rPr lang="en-US" sz="2800" dirty="0" smtClean="0">
                <a:solidFill>
                  <a:srgbClr val="FF0000"/>
                </a:solidFill>
              </a:rPr>
              <a:t>sins</a:t>
            </a:r>
          </a:p>
          <a:p>
            <a:endParaRPr lang="en-US" altLang="en-US" sz="2800" dirty="0">
              <a:solidFill>
                <a:srgbClr val="FFFF00"/>
              </a:solidFill>
            </a:endParaRPr>
          </a:p>
          <a:p>
            <a:r>
              <a:rPr lang="en-US" altLang="en-US" sz="2800" dirty="0"/>
              <a:t>Indulgences could be given in exchange for prayer, good works, and worst of all money 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72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Luther’s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56048" cy="516585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Salvation came through faith alone;</a:t>
            </a:r>
            <a:r>
              <a:rPr lang="en-US" dirty="0" smtClean="0"/>
              <a:t> God’s grace is freely and directly granted to believers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Source of religious authority was the Bible as interpreted by the individual, </a:t>
            </a:r>
            <a:r>
              <a:rPr lang="en-US" u="sng" dirty="0" smtClean="0"/>
              <a:t>not</a:t>
            </a:r>
            <a:r>
              <a:rPr lang="en-US" dirty="0" smtClean="0"/>
              <a:t> the Pope or church leaders</a:t>
            </a:r>
          </a:p>
          <a:p>
            <a:endParaRPr 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Luther taught of </a:t>
            </a:r>
            <a:r>
              <a:rPr lang="en-US" altLang="en-US" dirty="0"/>
              <a:t>something called </a:t>
            </a:r>
            <a:r>
              <a:rPr lang="en-US" altLang="en-US" dirty="0">
                <a:solidFill>
                  <a:srgbClr val="FF0000"/>
                </a:solidFill>
              </a:rPr>
              <a:t>the Priesthood of All Believers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13198">
            <a:off x="5334000" y="1447800"/>
            <a:ext cx="273664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ro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4825" y="3276600"/>
            <a:ext cx="2082650" cy="341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Protestantism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57600" y="1527048"/>
            <a:ext cx="5257800" cy="4797552"/>
          </a:xfrm>
        </p:spPr>
        <p:txBody>
          <a:bodyPr>
            <a:normAutofit/>
          </a:bodyPr>
          <a:lstStyle/>
          <a:p>
            <a:r>
              <a:rPr lang="en-US" dirty="0" smtClean="0"/>
              <a:t>Reformation thinking </a:t>
            </a:r>
            <a:r>
              <a:rPr lang="en-US" dirty="0" smtClean="0">
                <a:solidFill>
                  <a:srgbClr val="FF0000"/>
                </a:solidFill>
              </a:rPr>
              <a:t>spread quickly within and beyond Germany thanks to </a:t>
            </a:r>
            <a:r>
              <a:rPr lang="en-US" dirty="0" smtClean="0"/>
              <a:t>the invention of the </a:t>
            </a:r>
            <a:r>
              <a:rPr lang="en-US" dirty="0" smtClean="0">
                <a:solidFill>
                  <a:srgbClr val="FF0000"/>
                </a:solidFill>
              </a:rPr>
              <a:t>printing press by Johannes Gutenberg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Luther’s 95 Theses, many pamphlets, and his German translation of the New Testament were soon widely available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962400"/>
            <a:ext cx="3124200" cy="225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 of Protestantism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Luther translated the Bible into German allowing more people access to its message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As </a:t>
            </a:r>
            <a:r>
              <a:rPr lang="en-US" dirty="0">
                <a:solidFill>
                  <a:srgbClr val="FF0000"/>
                </a:solidFill>
              </a:rPr>
              <a:t>the movement spread to the rest of Europe, it splintered</a:t>
            </a:r>
            <a:r>
              <a:rPr lang="en-US" dirty="0"/>
              <a:t>, creating a variety of different Protestant </a:t>
            </a:r>
            <a:r>
              <a:rPr lang="en-US" dirty="0" smtClean="0"/>
              <a:t>churches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Ex</a:t>
            </a:r>
            <a:r>
              <a:rPr lang="en-US" dirty="0">
                <a:solidFill>
                  <a:schemeClr val="tx1"/>
                </a:solidFill>
              </a:rPr>
              <a:t>: Lutheran, Calvinist, Anglican, Quaker, Anabaptist, Puritan,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9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Protestantism</a:t>
            </a:r>
            <a:endParaRPr lang="en-US" dirty="0"/>
          </a:p>
        </p:txBody>
      </p:sp>
      <p:pic>
        <p:nvPicPr>
          <p:cNvPr id="4" name="Picture 4" descr="Reformation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4038600" cy="4876800"/>
          </a:xfrm>
          <a:prstGeom prst="rect">
            <a:avLst/>
          </a:prstGeom>
          <a:noFill/>
        </p:spPr>
      </p:pic>
      <p:pic>
        <p:nvPicPr>
          <p:cNvPr id="5" name="Picture 2" descr="map_16_01_reformation_1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1"/>
            <a:ext cx="388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685800"/>
          </a:xfrm>
        </p:spPr>
        <p:txBody>
          <a:bodyPr/>
          <a:lstStyle/>
          <a:p>
            <a:r>
              <a:rPr lang="en-US" dirty="0" smtClean="0"/>
              <a:t>Calvinism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886200" y="1371600"/>
            <a:ext cx="5105400" cy="5181600"/>
          </a:xfrm>
        </p:spPr>
        <p:txBody>
          <a:bodyPr/>
          <a:lstStyle/>
          <a:p>
            <a:r>
              <a:rPr lang="en-US" dirty="0" smtClean="0"/>
              <a:t>Established by John Calvin in Switzerland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Anti-Catholic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altLang="en-US" dirty="0" smtClean="0">
                <a:solidFill>
                  <a:srgbClr val="FF0000"/>
                </a:solidFill>
              </a:rPr>
              <a:t>Taught </a:t>
            </a:r>
            <a:r>
              <a:rPr lang="en-US" altLang="en-US" dirty="0">
                <a:solidFill>
                  <a:srgbClr val="FF0000"/>
                </a:solidFill>
              </a:rPr>
              <a:t>God was all powerful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Preached predestination = God determines the fate of every person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3200400" cy="380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194048" cy="4572000"/>
          </a:xfrm>
        </p:spPr>
        <p:txBody>
          <a:bodyPr>
            <a:normAutofit/>
          </a:bodyPr>
          <a:lstStyle/>
          <a:p>
            <a:r>
              <a:rPr lang="en-US" altLang="en-US" sz="6000" dirty="0" smtClean="0">
                <a:solidFill>
                  <a:srgbClr val="FF0000"/>
                </a:solidFill>
              </a:rPr>
              <a:t>Faith was a signifier of salvation 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5" descr="https://ericredmond.files.wordpress.com/2012/01/original_imag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13" y="76200"/>
            <a:ext cx="4419600" cy="653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Objective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WWBAT: Introduce the complaints of Luther and the Major teaching of Lutheran Protestantism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2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762000"/>
          </a:xfrm>
        </p:spPr>
        <p:txBody>
          <a:bodyPr/>
          <a:lstStyle/>
          <a:p>
            <a:r>
              <a:rPr lang="en-US" dirty="0" smtClean="0"/>
              <a:t>The Church of England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527048"/>
            <a:ext cx="4724400" cy="47975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King Henry </a:t>
            </a:r>
            <a:r>
              <a:rPr lang="en-US" dirty="0" smtClean="0"/>
              <a:t>VIII (ruled from 1509-1547) </a:t>
            </a:r>
            <a:r>
              <a:rPr lang="en-US" dirty="0"/>
              <a:t>wanted a divorce from his first wife (Catherine of Aragon)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She had 6 children -- only 1 survived (a girl named Mary)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King wanted a male heir to the </a:t>
            </a:r>
            <a:r>
              <a:rPr lang="en-US" sz="2300" dirty="0" smtClean="0">
                <a:solidFill>
                  <a:schemeClr val="tx1"/>
                </a:solidFill>
              </a:rPr>
              <a:t>throne</a:t>
            </a:r>
          </a:p>
          <a:p>
            <a:pPr lvl="1"/>
            <a:r>
              <a:rPr lang="en-US" sz="2300" dirty="0" smtClean="0">
                <a:solidFill>
                  <a:schemeClr val="tx1"/>
                </a:solidFill>
              </a:rPr>
              <a:t>King thought Catherine of Aragon was too old and he wanted to marry the young, beautiful Anne Boleyn instead</a:t>
            </a:r>
          </a:p>
          <a:p>
            <a:pPr lvl="1"/>
            <a:r>
              <a:rPr lang="en-US" sz="2300" dirty="0" smtClean="0">
                <a:solidFill>
                  <a:schemeClr val="tx1"/>
                </a:solidFill>
              </a:rPr>
              <a:t>Problem = the Pope refused to grant the King a divorce</a:t>
            </a:r>
            <a:endParaRPr lang="en-US" sz="2300" dirty="0">
              <a:solidFill>
                <a:schemeClr val="tx1"/>
              </a:solidFill>
            </a:endParaRPr>
          </a:p>
        </p:txBody>
      </p:sp>
      <p:pic>
        <p:nvPicPr>
          <p:cNvPr id="6" name="Picture 4" descr="BHC27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2514600" cy="3048000"/>
          </a:xfrm>
          <a:prstGeom prst="rect">
            <a:avLst/>
          </a:prstGeom>
          <a:noFill/>
        </p:spPr>
      </p:pic>
      <p:pic>
        <p:nvPicPr>
          <p:cNvPr id="7" name="Picture 5" descr="CatherineAragon15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1981200" cy="2747963"/>
          </a:xfrm>
          <a:prstGeom prst="rect">
            <a:avLst/>
          </a:prstGeom>
          <a:noFill/>
        </p:spPr>
      </p:pic>
      <p:pic>
        <p:nvPicPr>
          <p:cNvPr id="8" name="Picture 4" descr="anne_boleyn_2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886200"/>
            <a:ext cx="2133600" cy="27178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H="1">
            <a:off x="3200400" y="1828800"/>
            <a:ext cx="1371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905000" y="2819400"/>
            <a:ext cx="2590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343400" y="54102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 smtClean="0"/>
              <a:t>The Church of England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4572000" cy="4648200"/>
          </a:xfrm>
        </p:spPr>
        <p:txBody>
          <a:bodyPr/>
          <a:lstStyle/>
          <a:p>
            <a:r>
              <a:rPr lang="en-US" dirty="0" smtClean="0"/>
              <a:t>Result = </a:t>
            </a:r>
            <a:r>
              <a:rPr lang="en-US" dirty="0" smtClean="0">
                <a:solidFill>
                  <a:srgbClr val="FF0000"/>
                </a:solidFill>
              </a:rPr>
              <a:t>Henry VIII </a:t>
            </a:r>
            <a:r>
              <a:rPr lang="en-US" dirty="0">
                <a:solidFill>
                  <a:srgbClr val="FF0000"/>
                </a:solidFill>
              </a:rPr>
              <a:t>separated </a:t>
            </a:r>
            <a:r>
              <a:rPr lang="en-US" dirty="0" smtClean="0">
                <a:solidFill>
                  <a:srgbClr val="FF0000"/>
                </a:solidFill>
              </a:rPr>
              <a:t>England from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Pope and the Catholic Church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Made himself head </a:t>
            </a:r>
            <a:r>
              <a:rPr lang="en-US" dirty="0" smtClean="0">
                <a:solidFill>
                  <a:schemeClr val="tx1"/>
                </a:solidFill>
              </a:rPr>
              <a:t>of the new “Church of England”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Kept Catholic practices &amp; </a:t>
            </a:r>
            <a:r>
              <a:rPr lang="en-US" dirty="0" smtClean="0">
                <a:solidFill>
                  <a:srgbClr val="FF0000"/>
                </a:solidFill>
              </a:rPr>
              <a:t>traditions, but denied authority of the Pope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Had supporters of the old religion killed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35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dirty="0" smtClean="0"/>
              <a:t>The Church of England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600200"/>
            <a:ext cx="5105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King Henry VIII had </a:t>
            </a:r>
            <a:r>
              <a:rPr lang="en-US" dirty="0"/>
              <a:t>the Church of England end his marriage with Catherine &amp; he married Anne Boleyn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Anne bore him a daughter = Elizabeth I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Henry VIII married 4 more times after this &amp; only got 1 son = Edward VI (got </a:t>
            </a:r>
            <a:r>
              <a:rPr lang="en-US" dirty="0" smtClean="0">
                <a:solidFill>
                  <a:schemeClr val="tx1"/>
                </a:solidFill>
              </a:rPr>
              <a:t>the throne</a:t>
            </a:r>
            <a:r>
              <a:rPr lang="en-US" dirty="0">
                <a:solidFill>
                  <a:schemeClr val="tx1"/>
                </a:solidFill>
              </a:rPr>
              <a:t>, but died in his teens)</a:t>
            </a:r>
          </a:p>
        </p:txBody>
      </p:sp>
      <p:pic>
        <p:nvPicPr>
          <p:cNvPr id="22532" name="Picture 4" descr="eliz1-erm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2279515" cy="2895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H="1">
            <a:off x="3505200" y="35814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81400"/>
            <a:ext cx="19100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H="1">
            <a:off x="1828800" y="4572000"/>
            <a:ext cx="2438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r>
              <a:rPr lang="en-US" dirty="0" smtClean="0"/>
              <a:t>The Church of England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4114800" cy="43434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Henry’s daughter Mary tried to restore Catholicism </a:t>
            </a:r>
            <a:r>
              <a:rPr lang="en-US" dirty="0"/>
              <a:t>when she became </a:t>
            </a:r>
            <a:r>
              <a:rPr lang="en-US" dirty="0" smtClean="0"/>
              <a:t>Queen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Burned hundreds of Protestants at the stake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Nicknamed “Bloody Mary”</a:t>
            </a:r>
          </a:p>
        </p:txBody>
      </p:sp>
      <p:pic>
        <p:nvPicPr>
          <p:cNvPr id="23556" name="Picture 4" descr="marytudor151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460750" cy="465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r>
              <a:rPr lang="en-US" dirty="0"/>
              <a:t>The Church of England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527048"/>
            <a:ext cx="4648200" cy="47975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Mary’s sister </a:t>
            </a:r>
            <a:r>
              <a:rPr lang="en-US" dirty="0">
                <a:solidFill>
                  <a:srgbClr val="FF0000"/>
                </a:solidFill>
              </a:rPr>
              <a:t>Elizabeth I</a:t>
            </a:r>
            <a:r>
              <a:rPr lang="en-US" dirty="0"/>
              <a:t> became Queen when Mary died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blended </a:t>
            </a:r>
            <a:r>
              <a:rPr lang="en-US" dirty="0" smtClean="0">
                <a:solidFill>
                  <a:srgbClr val="FF0000"/>
                </a:solidFill>
              </a:rPr>
              <a:t>features of the Church of England and Catholicism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Religion </a:t>
            </a:r>
            <a:r>
              <a:rPr lang="en-US" dirty="0">
                <a:solidFill>
                  <a:srgbClr val="FF0000"/>
                </a:solidFill>
              </a:rPr>
              <a:t>called </a:t>
            </a:r>
            <a:r>
              <a:rPr lang="en-US" u="sng" dirty="0">
                <a:solidFill>
                  <a:srgbClr val="FF0000"/>
                </a:solidFill>
              </a:rPr>
              <a:t>Anglicanism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Pleased most people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Radical Protestants called “Puritans” wanted to purify the English Church of all its Catholic </a:t>
            </a:r>
            <a:r>
              <a:rPr lang="en-US" dirty="0" smtClean="0">
                <a:solidFill>
                  <a:schemeClr val="tx1"/>
                </a:solidFill>
              </a:rPr>
              <a:t>elements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ended up leaving for North America where they could have more religious freedom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581400" cy="497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Write a thesis statement for the following prompt on a half sheet of paper</a:t>
            </a:r>
          </a:p>
          <a:p>
            <a:pPr>
              <a:defRPr/>
            </a:pPr>
            <a:endParaRPr lang="en-US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defRPr/>
            </a:pPr>
            <a:r>
              <a:rPr lang="en-US" sz="3600" i="1" dirty="0" smtClean="0">
                <a:solidFill>
                  <a:schemeClr val="bg1">
                    <a:lumMod val="10000"/>
                  </a:schemeClr>
                </a:solidFill>
              </a:rPr>
              <a:t>Compare and contrast the Tran-Saharan Trade Network and the Indian Ocean Trade Network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CORRECT ANSWER: THESIS ACTIVITY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CORRECT ANSWER: THESIS ACTIVITY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86000" y="871560"/>
              <a:ext cx="6772680" cy="5301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6640" y="862200"/>
                <a:ext cx="6791400" cy="531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78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Objective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WWBAT:  </a:t>
            </a:r>
            <a:r>
              <a:rPr lang="en-US" dirty="0" smtClean="0">
                <a:solidFill>
                  <a:srgbClr val="FF0000"/>
                </a:solidFill>
              </a:rPr>
              <a:t>Discuss the spread of Protestantism and introduce </a:t>
            </a:r>
            <a:r>
              <a:rPr lang="en-US" dirty="0">
                <a:solidFill>
                  <a:srgbClr val="FF0000"/>
                </a:solidFill>
              </a:rPr>
              <a:t>Main ideas of Calvinism and the English Reformation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Reformation </a:t>
            </a:r>
            <a:r>
              <a:rPr lang="en-US" dirty="0" err="1" smtClean="0">
                <a:solidFill>
                  <a:srgbClr val="FF0000"/>
                </a:solidFill>
              </a:rPr>
              <a:t>Bellwork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creation helped spread the information about Luther’s idea?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Guttenberg Printing Press </a:t>
            </a:r>
          </a:p>
          <a:p>
            <a:endParaRPr lang="en-US" dirty="0"/>
          </a:p>
          <a:p>
            <a:r>
              <a:rPr lang="en-US" dirty="0" smtClean="0"/>
              <a:t>What is the most important belief of Calvinism?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Predestination </a:t>
            </a:r>
          </a:p>
          <a:p>
            <a:endParaRPr lang="en-US" dirty="0"/>
          </a:p>
          <a:p>
            <a:r>
              <a:rPr lang="en-US" dirty="0" smtClean="0"/>
              <a:t>What was the biggest issue for Henry VIII had with the Catholic Church?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authority of the pope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Objective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WWBAT: Gather information about the political impacts of the Reformation in Europe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 </a:t>
            </a:r>
            <a:r>
              <a:rPr lang="en-US" sz="4800" dirty="0"/>
              <a:t>A formal general assembly of the princes or estates of the Holy </a:t>
            </a:r>
            <a:r>
              <a:rPr lang="en-US" sz="4800" dirty="0" smtClean="0"/>
              <a:t>Roman</a:t>
            </a:r>
            <a:r>
              <a:rPr lang="en-US" sz="4800" dirty="0"/>
              <a:t> </a:t>
            </a:r>
            <a:r>
              <a:rPr lang="en-US" sz="4800" dirty="0" smtClean="0"/>
              <a:t>Empire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348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Notebook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3/1/2017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Protestant Reformation</a:t>
            </a:r>
          </a:p>
          <a:p>
            <a:r>
              <a:rPr lang="en-US" sz="3600" dirty="0" smtClean="0"/>
              <a:t>This will be one page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74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60248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04327" y="12700"/>
            <a:ext cx="4572000" cy="683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" idx="1"/>
          </p:cNvCxnSpPr>
          <p:nvPr/>
        </p:nvCxnSpPr>
        <p:spPr>
          <a:xfrm>
            <a:off x="0" y="3429000"/>
            <a:ext cx="1255776" cy="353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1"/>
            <a:endCxn id="7" idx="3"/>
          </p:cNvCxnSpPr>
          <p:nvPr/>
        </p:nvCxnSpPr>
        <p:spPr>
          <a:xfrm>
            <a:off x="0" y="3429000"/>
            <a:ext cx="91763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0"/>
            <a:ext cx="327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Protestant Reformation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" y="3524533"/>
            <a:ext cx="454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Luther’s Beliefs &amp; Spread of Protestantism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87240" y="43934"/>
            <a:ext cx="454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Calvinism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34807" y="3482881"/>
            <a:ext cx="454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Church of England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9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8" grpId="0"/>
      <p:bldP spid="19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Luther and the 95 theses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40417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3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Protestant Reformation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Martin Luther was born in Nov. 1483</a:t>
            </a:r>
          </a:p>
          <a:p>
            <a:pPr eaLnBrk="1" hangingPunct="1"/>
            <a:endParaRPr lang="en-US" altLang="en-US" sz="36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</a:rPr>
              <a:t>He was a </a:t>
            </a:r>
            <a:r>
              <a:rPr lang="en-US" altLang="en-US" sz="3600" dirty="0" smtClean="0"/>
              <a:t>scholar at the University of </a:t>
            </a:r>
            <a:r>
              <a:rPr lang="en-US" altLang="en-US" sz="3600" dirty="0" err="1" smtClean="0"/>
              <a:t>Wittenburg</a:t>
            </a:r>
            <a:r>
              <a:rPr lang="en-US" altLang="en-US" sz="3600" dirty="0" smtClean="0"/>
              <a:t> as well as a </a:t>
            </a:r>
            <a:r>
              <a:rPr lang="en-US" altLang="en-US" sz="3600" dirty="0" smtClean="0">
                <a:solidFill>
                  <a:srgbClr val="FF0000"/>
                </a:solidFill>
              </a:rPr>
              <a:t>monk</a:t>
            </a:r>
          </a:p>
          <a:p>
            <a:pPr eaLnBrk="1" hangingPunct="1"/>
            <a:endParaRPr lang="en-US" altLang="en-US" sz="36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</a:rPr>
              <a:t>Luther was a professor and scholar of theology</a:t>
            </a:r>
          </a:p>
        </p:txBody>
      </p:sp>
    </p:spTree>
    <p:extLst>
      <p:ext uri="{BB962C8B-B14F-4D97-AF65-F5344CB8AC3E}">
        <p14:creationId xmlns:p14="http://schemas.microsoft.com/office/powerpoint/2010/main" val="199972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Protestant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5105400" cy="5334000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Luther wrote the “95 Theses on the Power and Efficacy of Indulgences” in October 1517</a:t>
            </a:r>
          </a:p>
          <a:p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/>
              <a:t>These were 95 complaints and thoughts about the state of the Catholic Church</a:t>
            </a:r>
          </a:p>
          <a:p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dirty="0"/>
              <a:t>The 95 Theses became a rallying point for those people who had problems about the Catholic Church </a:t>
            </a:r>
          </a:p>
        </p:txBody>
      </p:sp>
      <p:pic>
        <p:nvPicPr>
          <p:cNvPr id="4" name="Picture 4" descr="luther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2473104" cy="2590800"/>
          </a:xfrm>
          <a:prstGeom prst="rect">
            <a:avLst/>
          </a:prstGeom>
          <a:noFill/>
        </p:spPr>
      </p:pic>
      <p:pic>
        <p:nvPicPr>
          <p:cNvPr id="5" name="Picture 5" descr="reformation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733800"/>
            <a:ext cx="225933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905000" y="5562600"/>
            <a:ext cx="548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Luther nailing the 95 Theses</a:t>
            </a:r>
          </a:p>
        </p:txBody>
      </p:sp>
      <p:pic>
        <p:nvPicPr>
          <p:cNvPr id="18435" name="Picture 5" descr="http://social-media-university-global.org/wp-content/uploads/2009/10/95the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52475"/>
            <a:ext cx="7391400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8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Now the Truth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The story of Luther nailing his 95 These to the Church door is exciting and dramatic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…but unfortunately this likely did not happen, at least not how it commonly remembered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Luther wrote his theses in Latin and mailed them to prominent scholars and eventually the Archbishop of his diocese </a:t>
            </a:r>
          </a:p>
        </p:txBody>
      </p:sp>
    </p:spTree>
    <p:extLst>
      <p:ext uri="{BB962C8B-B14F-4D97-AF65-F5344CB8AC3E}">
        <p14:creationId xmlns:p14="http://schemas.microsoft.com/office/powerpoint/2010/main" val="317877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1553</TotalTime>
  <Words>922</Words>
  <Application>Microsoft Office PowerPoint</Application>
  <PresentationFormat>On-screen Show (4:3)</PresentationFormat>
  <Paragraphs>127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Civic</vt:lpstr>
      <vt:lpstr>Wait, What else was happening? Bellwork</vt:lpstr>
      <vt:lpstr>Objective</vt:lpstr>
      <vt:lpstr>Interactive Notebook Setup</vt:lpstr>
      <vt:lpstr>PowerPoint Presentation</vt:lpstr>
      <vt:lpstr>Luther and the 95 theses</vt:lpstr>
      <vt:lpstr>The Protestant Reformation</vt:lpstr>
      <vt:lpstr>The Protestant Reformation</vt:lpstr>
      <vt:lpstr>PowerPoint Presentation</vt:lpstr>
      <vt:lpstr>Now the Truth</vt:lpstr>
      <vt:lpstr>Think About It</vt:lpstr>
      <vt:lpstr>PowerPoint Presentation</vt:lpstr>
      <vt:lpstr>The Protestant Reformation</vt:lpstr>
      <vt:lpstr>The Protestant Reformation</vt:lpstr>
      <vt:lpstr>Luther’s Beliefs</vt:lpstr>
      <vt:lpstr>Spread of Protestantism</vt:lpstr>
      <vt:lpstr>Spread of Protestantism</vt:lpstr>
      <vt:lpstr>Spread of Protestantism</vt:lpstr>
      <vt:lpstr>Calvinism</vt:lpstr>
      <vt:lpstr>PowerPoint Presentation</vt:lpstr>
      <vt:lpstr>The Church of England</vt:lpstr>
      <vt:lpstr>The Church of England</vt:lpstr>
      <vt:lpstr>The Church of England</vt:lpstr>
      <vt:lpstr>The Church of England</vt:lpstr>
      <vt:lpstr>The Church of England</vt:lpstr>
      <vt:lpstr>Thesis Thursday</vt:lpstr>
      <vt:lpstr>Objective</vt:lpstr>
      <vt:lpstr>Reformation Bellwork </vt:lpstr>
      <vt:lpstr>Objective</vt:lpstr>
      <vt:lpstr>DIET????</vt:lpstr>
    </vt:vector>
  </TitlesOfParts>
  <Company>GSCS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Protestant Reformation</dc:title>
  <dc:creator>GSCS</dc:creator>
  <cp:lastModifiedBy>Pfannenstiel, Andrew</cp:lastModifiedBy>
  <cp:revision>81</cp:revision>
  <dcterms:created xsi:type="dcterms:W3CDTF">2012-01-23T20:08:05Z</dcterms:created>
  <dcterms:modified xsi:type="dcterms:W3CDTF">2017-03-03T19:27:08Z</dcterms:modified>
</cp:coreProperties>
</file>