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85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5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42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4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87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3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51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5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786F4-85A1-43C2-B277-70894FC79F3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87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786F4-85A1-43C2-B277-70894FC79F37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74027-5B6E-413A-8A32-0AD4AE658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7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5897563"/>
          </a:xfrm>
        </p:spPr>
        <p:txBody>
          <a:bodyPr/>
          <a:lstStyle/>
          <a:p>
            <a:r>
              <a:rPr lang="en-US" dirty="0" smtClean="0"/>
              <a:t>Using specific examples, analyze causes of imperial decline and collapse in  the period circa 600 BCE to 600 CE  (</a:t>
            </a:r>
            <a:r>
              <a:rPr lang="en-US" i="1" dirty="0" smtClean="0"/>
              <a:t>Historical thinking skill : Causation)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84471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27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Tucson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Pfannenstiel, Andrew</dc:creator>
  <cp:lastModifiedBy>Pfannenstiel, Andrew</cp:lastModifiedBy>
  <cp:revision>4</cp:revision>
  <cp:lastPrinted>2017-04-13T14:44:32Z</cp:lastPrinted>
  <dcterms:created xsi:type="dcterms:W3CDTF">2017-04-12T19:35:55Z</dcterms:created>
  <dcterms:modified xsi:type="dcterms:W3CDTF">2017-04-20T20:23:53Z</dcterms:modified>
</cp:coreProperties>
</file>