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93" r:id="rId2"/>
    <p:sldId id="272" r:id="rId3"/>
    <p:sldId id="271" r:id="rId4"/>
    <p:sldId id="307" r:id="rId5"/>
    <p:sldId id="273" r:id="rId6"/>
    <p:sldId id="308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EC818-162E-4435-BC6B-71956C2F0B15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EDAB1-145F-4F32-9631-6366B5A7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F6ECBD-FEAC-4543-83A4-E9E78B41751F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293863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525"/>
            <a:ext cx="9067800" cy="48542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 set up enterprises and sold them to private </a:t>
            </a:r>
            <a:r>
              <a:rPr lang="en-US" dirty="0" smtClean="0">
                <a:solidFill>
                  <a:srgbClr val="FF0000"/>
                </a:solidFill>
              </a:rPr>
              <a:t>investors to start industrialization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DID NOT rely on foreign investment/resources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73" y="3105150"/>
            <a:ext cx="762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625609"/>
          </a:xfrm>
        </p:spPr>
        <p:txBody>
          <a:bodyPr/>
          <a:lstStyle/>
          <a:p>
            <a:r>
              <a:rPr lang="en-US" dirty="0" smtClean="0"/>
              <a:t>The Japanese </a:t>
            </a:r>
            <a:r>
              <a:rPr lang="en-US" smtClean="0">
                <a:solidFill>
                  <a:srgbClr val="FF0000"/>
                </a:solidFill>
              </a:rPr>
              <a:t>government </a:t>
            </a:r>
            <a:r>
              <a:rPr lang="en-US" smtClean="0">
                <a:solidFill>
                  <a:srgbClr val="FF0000"/>
                </a:solidFill>
              </a:rPr>
              <a:t>created: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ailroads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ostal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ational currency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ational banking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4958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5486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Japanese Steam Train (1872)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648200" cy="48542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Major exports: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Silk Textiles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Iron/Steel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Bamboo Products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038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Painting of a Western-Style Japanese Factory from the 1880s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293863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525"/>
            <a:ext cx="9067800" cy="48542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Practiced STATE-SPONSORED INDUSTRIALIZATION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meiji restoration industri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590800"/>
            <a:ext cx="85880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6482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peasant families slid into poverty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axed</a:t>
            </a:r>
            <a:r>
              <a:rPr lang="en-US" dirty="0" smtClean="0">
                <a:sym typeface="Wingdings" pitchFamily="2" charset="2"/>
              </a:rPr>
              <a:t> too much to pay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for Japan’s modernization</a:t>
            </a:r>
          </a:p>
          <a:p>
            <a:r>
              <a:rPr lang="en-US" dirty="0" smtClean="0">
                <a:sym typeface="Wingdings" pitchFamily="2" charset="2"/>
              </a:rPr>
              <a:t>Protests with attacks on government offices and bankers’ homes</a:t>
            </a:r>
          </a:p>
          <a:p>
            <a:r>
              <a:rPr lang="en-US" dirty="0" smtClean="0">
                <a:sym typeface="Wingdings" pitchFamily="2" charset="2"/>
              </a:rPr>
              <a:t>Low pay and terrible working conditions for factory workers (mainly women)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Female Workers in a Japanese Bamboo Basket Factory (1904)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/>
          <a:lstStyle/>
          <a:p>
            <a:r>
              <a:rPr lang="en-US" dirty="0" smtClean="0"/>
              <a:t>Overall very successful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Caused Imperialism and eventually conflict with USA and other Western Powers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45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/>
          <a:lstStyle/>
          <a:p>
            <a:r>
              <a:rPr lang="en-US" dirty="0" smtClean="0"/>
              <a:t>Anarchist and socialist ideas developed among intellectuals</a:t>
            </a:r>
          </a:p>
          <a:p>
            <a:r>
              <a:rPr lang="en-US" dirty="0" smtClean="0"/>
              <a:t>Efforts to create </a:t>
            </a:r>
            <a:r>
              <a:rPr lang="en-US" dirty="0" smtClean="0">
                <a:solidFill>
                  <a:srgbClr val="FF0000"/>
                </a:solidFill>
              </a:rPr>
              <a:t>unions and </a:t>
            </a:r>
            <a:r>
              <a:rPr lang="en-US" dirty="0" smtClean="0"/>
              <a:t>organize </a:t>
            </a:r>
            <a:r>
              <a:rPr lang="en-US" dirty="0" smtClean="0">
                <a:solidFill>
                  <a:srgbClr val="FF0000"/>
                </a:solidFill>
              </a:rPr>
              <a:t>strikes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met with harsh opposition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2515</TotalTime>
  <Words>146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Causes</vt:lpstr>
      <vt:lpstr>Causes</vt:lpstr>
      <vt:lpstr>Characteristics </vt:lpstr>
      <vt:lpstr>Characteristics </vt:lpstr>
      <vt:lpstr>Characteristics </vt:lpstr>
      <vt:lpstr>Characteristics </vt:lpstr>
      <vt:lpstr>Characteristics 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Japan in the 19th Century (1800 – 1914)</dc:title>
  <dc:creator>GSCS</dc:creator>
  <cp:lastModifiedBy>Pfannenstiel, Andrew</cp:lastModifiedBy>
  <cp:revision>73</cp:revision>
  <dcterms:created xsi:type="dcterms:W3CDTF">2012-03-02T13:48:28Z</dcterms:created>
  <dcterms:modified xsi:type="dcterms:W3CDTF">2019-04-12T21:54:14Z</dcterms:modified>
</cp:coreProperties>
</file>