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9" r:id="rId3"/>
    <p:sldId id="268" r:id="rId4"/>
    <p:sldId id="269" r:id="rId5"/>
    <p:sldId id="274" r:id="rId6"/>
    <p:sldId id="260" r:id="rId7"/>
    <p:sldId id="261" r:id="rId8"/>
    <p:sldId id="262" r:id="rId9"/>
    <p:sldId id="266" r:id="rId10"/>
    <p:sldId id="267" r:id="rId11"/>
    <p:sldId id="263" r:id="rId12"/>
    <p:sldId id="265" r:id="rId13"/>
    <p:sldId id="272" r:id="rId14"/>
    <p:sldId id="264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2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4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8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3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5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86F4-85A1-43C2-B277-70894FC79F37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Develop an argument that evaluates how the causes of revolutionary movements differed in France and North America in the period circa 1750-1850 C.E.</a:t>
            </a:r>
          </a:p>
        </p:txBody>
      </p:sp>
    </p:spTree>
    <p:extLst>
      <p:ext uri="{BB962C8B-B14F-4D97-AF65-F5344CB8AC3E}">
        <p14:creationId xmlns:p14="http://schemas.microsoft.com/office/powerpoint/2010/main" val="5740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1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762000"/>
            <a:ext cx="8763000" cy="4525963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Brainstorm your thesis</a:t>
            </a:r>
          </a:p>
          <a:p>
            <a:r>
              <a:rPr lang="en-US" sz="2700" dirty="0">
                <a:solidFill>
                  <a:schemeClr val="bg1"/>
                </a:solidFill>
              </a:rPr>
              <a:t>Make sure:</a:t>
            </a:r>
          </a:p>
          <a:p>
            <a:pPr lvl="1"/>
            <a:r>
              <a:rPr lang="en-US" sz="2700" dirty="0">
                <a:solidFill>
                  <a:schemeClr val="bg1"/>
                </a:solidFill>
              </a:rPr>
              <a:t>It is debatable and argumentative</a:t>
            </a:r>
          </a:p>
          <a:p>
            <a:pPr lvl="1"/>
            <a:r>
              <a:rPr lang="en-US" sz="2700" dirty="0">
                <a:solidFill>
                  <a:schemeClr val="bg1"/>
                </a:solidFill>
              </a:rPr>
              <a:t>It clearly addresses the skill that the prompt focuses on</a:t>
            </a:r>
          </a:p>
          <a:p>
            <a:endParaRPr lang="en-US" sz="2700" dirty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Brainstorm contextualization,  arguments, evidence that can be used to support these arguments</a:t>
            </a:r>
          </a:p>
          <a:p>
            <a:r>
              <a:rPr lang="en-US" sz="2700" dirty="0">
                <a:solidFill>
                  <a:schemeClr val="bg1"/>
                </a:solidFill>
              </a:rPr>
              <a:t>Make sure:</a:t>
            </a:r>
          </a:p>
          <a:p>
            <a:pPr lvl="1"/>
            <a:r>
              <a:rPr lang="en-US" sz="2700" dirty="0">
                <a:solidFill>
                  <a:schemeClr val="bg1"/>
                </a:solidFill>
              </a:rPr>
              <a:t>WRITE DOWN IDEAS</a:t>
            </a:r>
          </a:p>
          <a:p>
            <a:pPr lvl="1"/>
            <a:r>
              <a:rPr lang="en-US" sz="2700" dirty="0">
                <a:solidFill>
                  <a:schemeClr val="bg1"/>
                </a:solidFill>
              </a:rPr>
              <a:t>Come up with SPECIFIC Historical </a:t>
            </a:r>
            <a:r>
              <a:rPr lang="en-US" sz="2700" dirty="0" smtClean="0">
                <a:solidFill>
                  <a:schemeClr val="bg1"/>
                </a:solidFill>
              </a:rPr>
              <a:t>evidence</a:t>
            </a:r>
          </a:p>
          <a:p>
            <a:pPr lvl="2"/>
            <a:r>
              <a:rPr lang="en-US" sz="2300" dirty="0" smtClean="0">
                <a:solidFill>
                  <a:schemeClr val="bg1"/>
                </a:solidFill>
              </a:rPr>
              <a:t>DON’T JUST </a:t>
            </a:r>
            <a:r>
              <a:rPr lang="en-US" sz="2300" dirty="0" smtClean="0">
                <a:solidFill>
                  <a:schemeClr val="bg1"/>
                </a:solidFill>
              </a:rPr>
              <a:t>SAY </a:t>
            </a:r>
            <a:r>
              <a:rPr lang="en-US" sz="2300" dirty="0" smtClean="0">
                <a:solidFill>
                  <a:schemeClr val="bg1"/>
                </a:solidFill>
              </a:rPr>
              <a:t>“POLITICAL” “ECONOMIC” “RELIGIOUS”, </a:t>
            </a:r>
            <a:r>
              <a:rPr lang="en-US" sz="2300" dirty="0" err="1" smtClean="0">
                <a:solidFill>
                  <a:schemeClr val="bg1"/>
                </a:solidFill>
              </a:rPr>
              <a:t>ect</a:t>
            </a:r>
            <a:endParaRPr lang="en-US" sz="2300" dirty="0">
              <a:solidFill>
                <a:schemeClr val="bg1"/>
              </a:solidFill>
            </a:endParaRPr>
          </a:p>
          <a:p>
            <a:pPr lvl="1"/>
            <a:r>
              <a:rPr lang="en-US" sz="2700" dirty="0">
                <a:solidFill>
                  <a:schemeClr val="bg1"/>
                </a:solidFill>
              </a:rPr>
              <a:t>Come up with HOW this evidence supports/proves your argument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0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35" y="-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7" y="302559"/>
            <a:ext cx="9036423" cy="542691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Briefly outline your essay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Here is your general format: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Paragraph 1: Contextualization &amp; Thesis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Paragraph 2: Argument #1(Cause 1)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Specific historical evidence AND explanation of this evidence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Paragraph 3: Argument #2 (Cause 2)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Specific historical evidence AND explanation of this evidence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Paragraph 4: Argument # 3 (Effect 1)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Specific historical evidence AND explanation of this evidence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Paragraph 5: Conclusion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Restate your thesis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Attempt a synthesis statement if you have time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9530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Each paragraph should take this general format: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Topic Sentence(Argument from your thesis)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Introduce SPECIFIC PIECE OF HISTORICAL EVIDENCE that supports your argument in at lease one sentence (Think describes from the DBQ)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Explain HOW/WHY this piece of evidence proves the argument in one-two sentences (Think supports from the DBQ)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TRY TO GET AT LEAST TWO SPECIFIC PIECES OF EVIDENCE AND EXPLANATIONS PER PARAGRAPH </a:t>
            </a:r>
          </a:p>
        </p:txBody>
      </p:sp>
    </p:spTree>
    <p:extLst>
      <p:ext uri="{BB962C8B-B14F-4D97-AF65-F5344CB8AC3E}">
        <p14:creationId xmlns:p14="http://schemas.microsoft.com/office/powerpoint/2010/main" val="23769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1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6285"/>
            <a:ext cx="8552329" cy="542691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Write the darn thing!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You know how to do the first paragraph because it is the same as the DBQ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Let’s talk about how format a paragraph in the LEQ </a:t>
            </a:r>
          </a:p>
        </p:txBody>
      </p:sp>
    </p:spTree>
    <p:extLst>
      <p:ext uri="{BB962C8B-B14F-4D97-AF65-F5344CB8AC3E}">
        <p14:creationId xmlns:p14="http://schemas.microsoft.com/office/powerpoint/2010/main" val="9958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48" y="-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LEQ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248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 the period of 1750-1900, the global economy was changing dramatically as a result of the development of industrialization.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Develop an argument that evaluates the causes of the Industrialization in Europe during this </a:t>
            </a:r>
            <a:r>
              <a:rPr lang="en-US">
                <a:solidFill>
                  <a:schemeClr val="bg1"/>
                </a:solidFill>
              </a:rPr>
              <a:t>time period.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Each paragraph should take the general format: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Topic Sentence(Argument from your thesis)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Introduce SPECIFIC PIECE OF HISTORICAL EVIDENCE </a:t>
            </a:r>
          </a:p>
          <a:p>
            <a:r>
              <a:rPr lang="en-US" sz="2800" dirty="0">
                <a:solidFill>
                  <a:schemeClr val="bg1"/>
                </a:solidFill>
              </a:rPr>
              <a:t>Specific piece of historical evidence (2x)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ESSENTIALLY YOUR DESCRIBES FROM THE DBQ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Explain HOW/WHY this piece of evidence proves the argument in your topic sentences (2x)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0" y="609600"/>
            <a:ext cx="10064478" cy="55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5181"/>
            <a:ext cx="9208064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2" y="3863181"/>
            <a:ext cx="9144000" cy="2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0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NO BELLWORK 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GET READY TO TALK ABOUT OUTLINING AND FORMATING THE LEQ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Section II Part B: Long Essay | 1 Question | 40 minutes | 15% of Exam Score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Explain and analyze significant issues in world history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Develop an argument supported by your analysis of historical evidence.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You’ll select from one of three essay choices, each focusing on the </a:t>
            </a:r>
            <a:r>
              <a:rPr lang="en-US" b="1" i="1" dirty="0">
                <a:solidFill>
                  <a:schemeClr val="bg1"/>
                </a:solidFill>
              </a:rPr>
              <a:t>same theme and skill </a:t>
            </a:r>
            <a:r>
              <a:rPr lang="en-US" dirty="0">
                <a:solidFill>
                  <a:schemeClr val="bg1"/>
                </a:solidFill>
              </a:rPr>
              <a:t>but different time periods: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Option 1: periods 1-2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Option 2: periods 3-4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Option 3: periods 5-6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READ AND REALLY DIGEST THE PROMPT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IDENTIFY: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HISTROICAL THINKING SKILL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THE TIME PERIOD</a:t>
            </a:r>
          </a:p>
          <a:p>
            <a:endParaRPr lang="en-US" b="1" i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Begin thinking about the potential arguments </a:t>
            </a:r>
          </a:p>
        </p:txBody>
      </p:sp>
    </p:spTree>
    <p:extLst>
      <p:ext uri="{BB962C8B-B14F-4D97-AF65-F5344CB8AC3E}">
        <p14:creationId xmlns:p14="http://schemas.microsoft.com/office/powerpoint/2010/main" val="17223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chemeClr val="bg1"/>
                </a:solidFill>
              </a:rPr>
              <a:t>Develop an argument that evaluates causes of imperial decline and collapse in  the period circa 600 BCE to 600 CE</a:t>
            </a:r>
          </a:p>
        </p:txBody>
      </p:sp>
    </p:spTree>
    <p:extLst>
      <p:ext uri="{BB962C8B-B14F-4D97-AF65-F5344CB8AC3E}">
        <p14:creationId xmlns:p14="http://schemas.microsoft.com/office/powerpoint/2010/main" val="28137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Develop an argument that evaluates how the Columbian Exchange transformed the economy of the Americas during this time period.</a:t>
            </a:r>
            <a:br>
              <a:rPr lang="en-US" sz="60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7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459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NO BELLWORK </vt:lpstr>
      <vt:lpstr>PowerPoint Presentation</vt:lpstr>
      <vt:lpstr>Step 1</vt:lpstr>
      <vt:lpstr>EXAMPLE</vt:lpstr>
      <vt:lpstr>EXAMPLE</vt:lpstr>
      <vt:lpstr>EXAMPLE</vt:lpstr>
      <vt:lpstr>Step 2</vt:lpstr>
      <vt:lpstr>Step 3</vt:lpstr>
      <vt:lpstr>Step 4</vt:lpstr>
      <vt:lpstr>Step 4</vt:lpstr>
      <vt:lpstr>LEQ PROMPT</vt:lpstr>
      <vt:lpstr>Step 4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Pfannenstiel, Andrew</dc:creator>
  <cp:lastModifiedBy>Pfannenstiel, Andrew</cp:lastModifiedBy>
  <cp:revision>28</cp:revision>
  <cp:lastPrinted>2017-04-13T14:44:32Z</cp:lastPrinted>
  <dcterms:created xsi:type="dcterms:W3CDTF">2017-04-12T19:35:55Z</dcterms:created>
  <dcterms:modified xsi:type="dcterms:W3CDTF">2019-04-03T22:37:34Z</dcterms:modified>
</cp:coreProperties>
</file>