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0T17:04:30.63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774 278,'40'-40,"-21"40,21-20,0 20,-20-20,-1 20,21 20,0-20,-20 0,0 0,-1-20,1 20,20 0,-20 0,19 0,-19 0,0 20,20 0,-20-20,19 0,-19 0,20-20,0 20,-1 0,-19 0,0 0,0 20,20 0,-1 19,-19-58,20 19,-1-20,1 0,0 20,-1-20,1 20,-20 0,20 20,-20 0,-1 0,21-1,-20 1</inkml:trace>
  <inkml:trace contextRef="#ctx0" brushRef="#br0" timeOffset="1024">1508 416,'0'-19,"40"-21,-20 20,19 0,-19 0,0 1,0 38,0 1,19 0,1-40,-20 20,0 0,0 0,19 0,-19 20,0 0,20 0,-20-20,19-20,1 0,0 0,-1 0,-19 20,20-19,-20 19,19 19,-19-19,20 0</inkml:trace>
  <inkml:trace contextRef="#ctx0" brushRef="#br0" timeOffset="136344">2381 1567,'20'-19,"0"19,0 0,0 0,-1-20,1 20,20 0,-20-20,0 0</inkml:trace>
  <inkml:trace contextRef="#ctx0" brushRef="#br0" timeOffset="152287">2897 1071,'-20'0,"-19"20,19 0,-20 20,20 19,-19 21,19-1,0-20,20 1,20-20,0-20,-1-1,21-19,0 20,0 0,-1 0,1-20</inkml:trace>
  <inkml:trace contextRef="#ctx0" brushRef="#br0" timeOffset="152871">3175 1329,'-20'0,"0"0,-19 20,19 0,0 20,0 19,0 1,20-1,-20 1,20-21,40-39,0-39,-20-1,19-19,-19 19,20-20,-40 1,20 19,-40 20,0 20,0 20,0 20,20 19</inkml:trace>
  <inkml:trace contextRef="#ctx0" brushRef="#br0" timeOffset="153454">3314 1548,'20'-40,"-20"0,0 20,0 0,-20 60,20 20,-20-21,40-19,0-59,-20-1,20 0,-1 0,1 21,0 38,-20 21,-20-20,20 20,0-20,20-1,0-58,0-1,0 0,19-19,-19 19,0 40,0-20,0 40,19 20,-39 19,0-19,20 20,0-21</inkml:trace>
  <inkml:trace contextRef="#ctx0" brushRef="#br0" timeOffset="154006">3770 1528,'0'-60,"20"20,-20 1,0 19,20-20,-40 80,0 0,20 19,-20 1,20-40,40-20,-40-20,0-20,20 0,-20 1,20 19,-20 59,0 1,0 0,20-20,0-40,-1-20,1 20,0-19,0 19,0 0,0 60,-20-21,19 21,-19 0,20-20,0-20,0 0</inkml:trace>
  <inkml:trace contextRef="#ctx0" brushRef="#br0" timeOffset="154662">4128 1329,'-20'20,"0"0,20 20,-20-1,0 1,20 0,0-1,20-39,0 0,20-39,-1-1,-19 20,-20-20,20 1,0 98,-20-39,20 0,19 0,-19-20,0 0,0-20,0-20,-1 20,-19 40,-19 20,19-20,0 20,19-80,1 0,-20 0,20 1,0 19,0 0,20 40,-40 0,0 19,0 1,19 0,-19 0,0-1,40-39</inkml:trace>
  <inkml:trace contextRef="#ctx0" brushRef="#br0" timeOffset="155079">4663 1210,'-39'60,"19"-1,0 1,20-1,-20 21,20-41,20 1,0-40,0-20,-1-19,1-21,0 0,0-19,-20 0,20-20,0-21,-20 41,0 20,-20 19,20 80,-20-1,40 41,-20 19,20 20,-1-20,1-39,20-1,0-39,-1 0,21 0</inkml:trace>
  <inkml:trace contextRef="#ctx0" brushRef="#br0" timeOffset="155478">5259 1587,'0'-59,"0"19,0 0,0-19,0-21,0 1,0 0,0-1,0 1,19 39,-19 20,0 60,0 20,20 19,-20 40,20-20,0-19,0-21,0-19,19-20,-19 0,-20-20</inkml:trace>
  <inkml:trace contextRef="#ctx0" brushRef="#br0" timeOffset="155646">5179 1448,'20'-39,"20"-1,19 20,-19 0,20 0,-21 20,1 20</inkml:trace>
  <inkml:trace contextRef="#ctx0" brushRef="#br0" timeOffset="156022">5477 1607,'20'-20,"0"-19,-1-1,-19 0,20 0,-20 1,0 19,0 0,0 60,0-1,0 21,0-20,0-80,0-20,20 21,-20-21,20 1,0-1,19 21,1 19,-20 40,20-1</inkml:trace>
  <inkml:trace contextRef="#ctx0" brushRef="#br0" timeOffset="156670">5913 1548,'0'-20,"20"-20,-20 0,0 1,0 19,-20-20,20 0,0 21,-19 58,19 1,-20 19,20 1,0-20,0-20,39-20,-39-20,0-20,20 0,-20 1,20-21,0 20,0 21,19 19,-39 59,0-19,0-1,20 1,-20 0,20-60,0-20,-20 20,20-19,0-1,0 0,-1 21,1 19,20 39,-40-19,0 20,20-1,-20 1,20-20</inkml:trace>
  <inkml:trace contextRef="#ctx0" brushRef="#br0" timeOffset="156854">6310 1270,'0'39,"20"1,0 20,0-1,20 1,-21-21,21-19,-20-20,0-20</inkml:trace>
  <inkml:trace contextRef="#ctx0" brushRef="#br0" timeOffset="157047">6548 1151,'-59'178,"19"-39,20 40,-19-20,39-21,0-78,39-60</inkml:trace>
  <inkml:trace contextRef="#ctx0" brushRef="#br0" timeOffset="157590">7203 1389,'40'-20,"19"20,21 0,-1 20,1 19</inkml:trace>
  <inkml:trace contextRef="#ctx0" brushRef="#br0" timeOffset="162270">7799 1131,'0'20,"-20"19,20 21,0-1,-20 21,20-41,0 1,0 0,0-20,0 0,0-1,-20 21,40-99</inkml:trace>
  <inkml:trace contextRef="#ctx0" brushRef="#br0" timeOffset="162502">7759 1210,'20'-59,"0"19,39 0,-19 1,0-1,-1 20,1 0,-20 40,0-20</inkml:trace>
  <inkml:trace contextRef="#ctx0" brushRef="#br0" timeOffset="162718">7640 1468,'20'-40,"0"21,19-21,1 20,19-20,-19 21,0-1,-20 20,19 20</inkml:trace>
  <inkml:trace contextRef="#ctx0" brushRef="#br0" timeOffset="162926">7739 1587,'60'-39,"-21"-1,21 0,-1 20,-19 0,20 1,-21-1,-19 20,0-20</inkml:trace>
  <inkml:trace contextRef="#ctx0" brushRef="#br0" timeOffset="163486">8195 1290,'-19'19,"-21"21,20 0,0-1,0 1,20-20,0 20,20-40,0 0,0-20,20 0,-21 0,1 0,0 0,-20 40,0 0,0 0,20 0,20-20,-1-20,-19 0,0 0,0 0,0-19,0 98,-40-19,20-20,-20 20,20-80,0 20,20-20,0-19,-1 19,1-19,0-1,0 1,0 39,0-20</inkml:trace>
  <inkml:trace contextRef="#ctx0" brushRef="#br0" timeOffset="163670">8592 1012,'20'39,"0"21,0 19,-20-19,20 19,-20-19,0-21,20-19,-20-20</inkml:trace>
  <inkml:trace contextRef="#ctx0" brushRef="#br0" timeOffset="163798">8731 1309,'20'40,"0"0,0-1,19 1,-19-20,20 0,-20-40</inkml:trace>
  <inkml:trace contextRef="#ctx0" brushRef="#br0" timeOffset="163998">8950 1210,'0'80,"0"-1,0-20,0 41,0-21,0 0,19-39,1-20,0 0,20-40</inkml:trace>
  <inkml:trace contextRef="#ctx0" brushRef="#br0" timeOffset="164366">9446 1250,'-20'20,"0"19,-20 21,20-20,20 19,-19 21,-1-41,40-19,-1-20,1-40,0-19,0 19,0-19,-20 19,0-20,0 41,-20 19,0 39,20 1,0 19,-20-19</inkml:trace>
  <inkml:trace contextRef="#ctx0" brushRef="#br0" timeOffset="164782">9505 1508,'40'-40,"-20"20,0-19,-20 19,0-20,19 0,-38 80,19 0,0-1,-20 1,20 0,0-60,20-20,-20 1,0-1,19 0,1 1,0 39,0 0,0 39,0 1,-1 0,1 39,0-39,0 19,0-19,19-40,1 0</inkml:trace>
  <inkml:trace contextRef="#ctx0" brushRef="#br0" timeOffset="165222">10259 1528,'40'-60,"-40"20,20 1,-20-41,0 21,20-20,-20-1,0 21,19-1,-19 20,0 21,20 58,-20 21,20 19,-20 20,20 1,0-21,0-20,0-19,19 0,-19-20,0 0,0-20,0-20,-20 20</inkml:trace>
  <inkml:trace contextRef="#ctx0" brushRef="#br0" timeOffset="165422">10279 1448,'20'-20,"20"1,-1-1,1 0,0 0,19 20,-19 0,0 20</inkml:trace>
  <inkml:trace contextRef="#ctx0" brushRef="#br0" timeOffset="165670">10636 952,'0'99,"20"-19,-20-1,20 20,-20-19,20-21,0 1,-1-40,21 0</inkml:trace>
  <inkml:trace contextRef="#ctx0" brushRef="#br0" timeOffset="165982">10616 1468,'0'-20,"20"0,0-19,20 19,-1 0,1-20,20 40,-21-19,1 19,-20 19,0 1,-20 0,-20 20,20-1,-20 1,0 0,0 0,1-21,-1 21</inkml:trace>
  <inkml:trace contextRef="#ctx0" brushRef="#br0" timeOffset="166374">11152 1250,'-20'0,"0"20,1 0,-21-1,20 1,0 0,20 20,40-40,-20 0,19 0,-19 0,20 0,-20 0,20 0,-21 20,1-1,-20 1,0 20,-20-20,1 0,-1 0,0-1,20-38</inkml:trace>
  <inkml:trace contextRef="#ctx0" brushRef="#br0" timeOffset="166741">11390 1349,'-20'20,"1"0,-1 0,0 19,20 1,-20 0,20-1,20-19,20 0,-21-20,21-20,-20 0,20 1,-20-21,-1 0,-19 20,0-19,-19-1,19 0,-40 20,20 1,0 19,0 19,0 21,20-20,0 0,20 0</inkml:trace>
  <inkml:trace contextRef="#ctx0" brushRef="#br0" timeOffset="167006">11708 893,'-20'20,"0"19,0 21,0-1,20 21,-19-21,19 21,0-21,0 1,19-21,-19 1,20-20,0 0,20-20,-20-20</inkml:trace>
  <inkml:trace contextRef="#ctx0" brushRef="#br0" timeOffset="167390">11787 1329,'0'40,"20"-20,-20 19,0 1,20-20,0 20,0-40,-1 0,1 0,0-20,20 0,-40-20,20 20,-1-19,-19 19,0 0,0 60,0-1,20 1,-20 0,0 0,20-21,20-19,-20-19,0-21,-1 0</inkml:trace>
  <inkml:trace contextRef="#ctx0" brushRef="#br0" timeOffset="167590">12204 972,'0'40,"20"-1,-20 41,20-21,-20 21,19-21,-19 1,0-1,20-39,-20 0</inkml:trace>
  <inkml:trace contextRef="#ctx0" brushRef="#br0" timeOffset="167758">12144 1329,'40'-20,"0"1,19 19,-19-20,19 20,1 0,-20 0,-20 20</inkml:trace>
  <inkml:trace contextRef="#ctx0" brushRef="#br0" timeOffset="168077">12462 1369,'0'20,"20"0,0-20,-1 0,21-20,-20 0,20 0,-40 0,0-19,-40 19,0 20,20 20,1-1,19 21,-20 0,40-1,-1-19,21 0,20-20,-1 0,1 0,-1 0,1-20</inkml:trace>
  <inkml:trace contextRef="#ctx0" brushRef="#br0" timeOffset="168501">13117 1488,'0'-40,"0"20,20-19,-20-21,0 21,19-21,-19 1,0-1,20 0,-20 1,0 19,0 1,0 19,20 59,0 1,0 20,-20 19,20 0,-1 1,1-21,0-19,-20 0,20-21</inkml:trace>
  <inkml:trace contextRef="#ctx0" brushRef="#br0" timeOffset="168686">13117 1329,'39'-39,"1"19,0-20,19 20,1 0,-1 20,-19 0,0 20</inkml:trace>
  <inkml:trace contextRef="#ctx0" brushRef="#br0" timeOffset="169037">13414 1250,'-19'40,"19"-21,19 1,-19 20,0-20,20 0,0-20,0-20,0 0,-20-20,20 20,-20 1,19-1,1 40,-20 19,0 1,20 0,-20-1,20-19,0 0,19 0,-19-40,20 0</inkml:trace>
  <inkml:trace contextRef="#ctx0" brushRef="#br0" timeOffset="169662">13712 1032,'0'59,"-20"1,20 19,0 0,0 1,0-1,0-39,0-20,0-60,0 0,20-19,0-1,20-19,-21 19,1 1,20 19,-20 0,-20 1,20-1,-20 80,-20 39,20-19,-20 39,0-20,20-19,-20-1,40-98,0-1,0 0,-20-19,20-1,-1 21,1 19,0 20,-20 39,0 21,0-20,20 19,-20 1,0-21,40-19</inkml:trace>
  <inkml:trace contextRef="#ctx0" brushRef="#br0" timeOffset="170293">14109 1210,'-20'40,"0"0,0 19,1 1,19-21,0 1,39-20,-19-40,0 0,0 0,0-19,-1-1,1 20,-20-20,0 1,0-1,-20 80,20-20,0 39,20-19,0-20,0-1,0-19,20 0,-21 0,1-19,0-21,0 20,-20 0,0-19,20-1,-40 99,20-19,-20 0,20-1,0-19,0-40,0-19,20-1,-20 0,40 1,-21-1,21 0,0 21,-20 19</inkml:trace>
  <inkml:trace contextRef="#ctx0" brushRef="#br0" timeOffset="170462">14585 1290,'0'59,"0"1,0-21,0 21,20-40,0-20</inkml:trace>
  <inkml:trace contextRef="#ctx0" brushRef="#br0" timeOffset="170709">14764 932,'0'20,"0"20,0 0,0 19,0 21,0-1,-20 0,20-19,0-21,0-19,0 0,0-20</inkml:trace>
  <inkml:trace contextRef="#ctx0" brushRef="#br0" timeOffset="170877">14704 1309,'40'-19,"0"19,-21 0,21 0,0 0,-20 0,-1 0</inkml:trace>
  <inkml:trace contextRef="#ctx0" brushRef="#br0" timeOffset="171029">14903 1309,'-20'40,"20"-20,20 20,-1-21,1 1,20 0,-20-20,20 0,-21-20,21 0</inkml:trace>
  <inkml:trace contextRef="#ctx0" brushRef="#br0" timeOffset="171222">15161 1230,'-20'119,"0"-40,20 21,-20-1,0-20,0 1,20-41,-19-19,19-40</inkml:trace>
  <inkml:trace contextRef="#ctx0" brushRef="#br0" timeOffset="171414">14387 1091,'20'0</inkml:trace>
  <inkml:trace contextRef="#ctx0" brushRef="#br0" timeOffset="178197">15935 1448,'39'20,"1"-20,-20 0,19 0,-19 0,0 0,0 0</inkml:trace>
  <inkml:trace contextRef="#ctx0" brushRef="#br0" timeOffset="179509">16609 1210,'-20'-20,"-19"20,19 20,0 20,-20 0,20-1,-19 41,19-21,0 1,0 19,20-39,20-20,0-1,20-19,-1 0,1-39,-20-1,20-19,-1-1,-19 0,0-19,0 20,-20-1,0 1,-20 39,-20 20,20 20,20-1,-19 41,-1-1,20 1,0-1,20 1</inkml:trace>
  <inkml:trace contextRef="#ctx0" brushRef="#br0" timeOffset="179981">16808 1567,'0'-59,"0"19,0 20,0-19,0 19,0 59,0 21,-20 0,20-1,0 1,0-21,20-78,-20-21,20 1,-1-1,1 0,0 1,0 39,20 20,-21 40,-19 19,0 1,0-1,20 21,-20-21,0-19,40-80</inkml:trace>
  <inkml:trace contextRef="#ctx0" brushRef="#br0" timeOffset="180229">17085 1032,'0'19,"0"41,0 19,0 21,0-1,20 0,0-20,-20-19,20-40,0 0,0-40,-20-20,0 0</inkml:trace>
  <inkml:trace contextRef="#ctx0" brushRef="#br0" timeOffset="180341">17205 1528,'19'59,"21"-19,-20-20,20 0,-1-20,-19 0,20-20</inkml:trace>
  <inkml:trace contextRef="#ctx0" brushRef="#br0" timeOffset="180541">17423 1369,'-20'139,"20"-60,0 20,20 21,-20-21,20-40,19 1,-19-40,0-20,20-20,-20-20</inkml:trace>
  <inkml:trace contextRef="#ctx0" brushRef="#br0" timeOffset="180757">17879 1448,'0'100,"-20"-21,20 0,0-19,0-20,20-60</inkml:trace>
  <inkml:trace contextRef="#ctx0" brushRef="#br0" timeOffset="180877">17840 1190,'0'20,"19"20</inkml:trace>
  <inkml:trace contextRef="#ctx0" brushRef="#br0" timeOffset="181325">17978 1567,'0'-19,"20"-21,-20 0,0 0,20 1,-20 19,0 99,0-39,0 39,0-19,0-1,0 1,0-40,20-60,0 0,-20 1,0-21,20 1,-20-1,20 20,-1 60,1 20,-20 0,20 19,0 1,0 19,0-19,-1-1,21-19,0-40</inkml:trace>
  <inkml:trace contextRef="#ctx0" brushRef="#br0" timeOffset="181757">18812 1329,'-40'0,"20"40,0 0,-19 19,19-19,0 39,0-19,20-1,20-19,0-20,0-20,0-20,19 0,1-20,0-19,-1 19,-19-19,-20 19,0-39,0 39,-20 0,1 20,-1 20,0 0,-20 20,20 20,20 19,-20 1,20-20,20 19</inkml:trace>
  <inkml:trace contextRef="#ctx0" brushRef="#br0" timeOffset="182077">19090 1746,'20'-40,"-40"1,20-1,-20-20,0 21,0-21,0 1,-19-1,-1 1,0 19,20 0,1 1,19-1,0-20,19 21,21-1,0 0,19 1,-19 39,20 0,-21 0,1 39,-20 21,0 19</inkml:trace>
  <inkml:trace contextRef="#ctx0" brushRef="#br0" timeOffset="182277">18871 1528,'40'-40,"20"0,-1 1,1 19,-1 0,21 0,-21 0,1 20,-21 20,21 0</inkml:trace>
  <inkml:trace contextRef="#ctx0" brushRef="#br0" timeOffset="182645">19467 1746,'20'-40,"-20"1,0-1,0 0,-20-19,0-1,0 1,-20-1,21 20,-41-19,40 39,-20-20,1 1,19 19,20 0,0 0,0-20,20 1,19-1,1 20,0 0,0 1,19 19,-19 19,-1 1,1 0,-20 20,0 19,-20 1</inkml:trace>
  <inkml:trace contextRef="#ctx0" brushRef="#br0" timeOffset="182853">19268 1488,'40'-20,"0"0,-1 20,1-20,0 1,-1 19,1 0,20-20,-21 20</inkml:trace>
  <inkml:trace contextRef="#ctx0" brushRef="#br0" timeOffset="182973">19705 1409,'20'59,"-20"-19,0 19,20-19,-20 0,39-20</inkml:trace>
  <inkml:trace contextRef="#ctx0" brushRef="#br0" timeOffset="183125">19824 1309,'20'20,"0"20,19-40</inkml:trace>
  <inkml:trace contextRef="#ctx0" brushRef="#br0" timeOffset="183381">20082 1329,'-40'0,"40"20,-40 0,21 39,-1-19,0 20,0-21,20 1,0 0,60-20,-21-40,1 20,0-40,-1 20,1 0,-20 1</inkml:trace>
  <inkml:trace contextRef="#ctx0" brushRef="#br0" timeOffset="183725">20181 1567,'20'20,"20"-40,-21 1,21-1,-20 0,0-20,0 20,-20 0,0 1,0-1,-20 0,-20 20,20 20,-19 19,19 21,0-20,20 19,0-19,40-20,-1 0,1-20,20-20,-1 20,1-20,-21 0,1 0</inkml:trace>
  <inkml:trace contextRef="#ctx0" brushRef="#br0" timeOffset="184141">20935 1607,'20'-20,"-20"-19,0 19,0-20,0 20,-20-39,-20 19,21-20,-41 21,1-1,19 0,0 21,1-21,19 40,0-40,40 0,19 21,-19-1,40 0,-21 0,21 20,-1 0,-19 20,0 0,0 19,-21 1,1 20</inkml:trace>
  <inkml:trace contextRef="#ctx0" brushRef="#br0" timeOffset="184332">20776 1428,'20'-19,"20"-21,0 20,19 20,-19-20,19 0,-19 20,20 0</inkml:trace>
  <inkml:trace contextRef="#ctx0" brushRef="#br0" timeOffset="184685">21253 1270,'-20'20,"0"-20,0 19,-20 21,21 0,-21-20,20 19,0 1,20 0,0-20,40-1,-20-19,19-19,1-1,0-20,-1 20,1-20,-20 21,-20-1,0-20,-20 20,20 0,-40 20,21 0,-21 40,20 0,20-1</inkml:trace>
  <inkml:trace contextRef="#ctx0" brushRef="#br0" timeOffset="185069">21451 1528,'20'-40,"-20"20,0 0,0 0,0 40,0 20,0-20,-20 20,20-21,-20 1,0-40,20-19,0-1,20 0,0 1,0-21,20 20,-1 1,1 19,0 0,19 20,-19-20</inkml:trace>
  <inkml:trace contextRef="#ctx0" brushRef="#br0" timeOffset="185365">22165 813,'0'20,"0"20,0 0,-19 39,19 0,0 1,-20 19,20-20,0-19,0-1,0-19,20 0,-1-20,21-40,-20 0</inkml:trace>
  <inkml:trace contextRef="#ctx0" brushRef="#br0" timeOffset="185628">22364 1290,'20'59,"0"-19,-1-1,21 21,-20 0,20-21,-21-19,21 0,-20-20,20 0,-1-20,-19-20</inkml:trace>
  <inkml:trace contextRef="#ctx0" brushRef="#br0" timeOffset="185868">22800 1151,'-19'59,"-21"21,20 19,-20-20,21 20,-1 1,0-21,0-19,0-21,20 1,20-60,0 0</inkml:trace>
  <inkml:trace contextRef="#ctx0" brushRef="#br0" timeOffset="186429">22959 1647,'20'-20,"-20"0,20-20,-20 21,20-21,-20 0,-20 0,20 1,20-1,-40 20,20 60,0 39,0 1,-20-21,20 1,0-21,-20-19,20-40,0-19,0-1,0-39,20-1,20-19,19 20,1 19,-1 40,1 1,19 19,-19 0,-21 19,1 1,0 0</inkml:trace>
  <inkml:trace contextRef="#ctx0" brushRef="#br0" timeOffset="188620">278 2183,'40'-20,"-1"20,1 0,19 0,1 20,19-20,1 19,-1-19,0 20</inkml:trace>
  <inkml:trace contextRef="#ctx0" brushRef="#br0" timeOffset="194924">1171 1944,'-20'-19,"-20"58,20 1,1 0,-1 19,-20 21,20-1,0 0,0-19,20-20,20-21,20 1,-20-40,20 1,-1-21,1 0,0-19,-21-21,21 21,-20-1,0 21,-20-21,-20 20,20 1,-40 39,1 0,19 19,0 21,0 20,20-1</inkml:trace>
  <inkml:trace contextRef="#ctx0" brushRef="#br0" timeOffset="195428">1349 2321,'0'-39,"-19"19,19-20,0 1,-20 19,20 0,0 60,0-1,0 41,0-21,0 1,0-21,20-19,-20-59,0-21,0 20,19-19,-19-21,20 41,0-1,0 40,0 40,-20 19,20 21,-20-21,19 1,1-21,0-39,0 0</inkml:trace>
  <inkml:trace contextRef="#ctx0" brushRef="#br0" timeOffset="195764">1588 2341,'19'-20,"21"1,0-21,-20 0,-1 1,1 19,-20 0,0-20,-20 40,1 20,-21 20,20 19,20 1,0-1,0 1,20-40,20 0,19-20,-19 0,19-20,-19 20,20-20,-1-20</inkml:trace>
  <inkml:trace contextRef="#ctx0" brushRef="#br0" timeOffset="196060">2421 2083,'-40'20,"20"0,-19 0,19 20,0 19,0 1,20-21,0 21,20-40,0 0,20-1,-1-19,1-19,19-1,-19-20</inkml:trace>
  <inkml:trace contextRef="#ctx0" brushRef="#br0" timeOffset="196387">2639 2123,'-39'0,"19"0,0 20,0 20,20-1,-20 21,20-21,0 1,20-20,0 0,0-20,19 0,-19-20,20-20,-20 1,-20-1,20 20,-20-20,0 21,-40-1,20 20,0 20,0-1,1 21,-1 0,20-40</inkml:trace>
  <inkml:trace contextRef="#ctx0" brushRef="#br0" timeOffset="196756">2719 2163,'19'39,"-19"1,20 0,0-1,0 1,0-40,0 0,0 0,-1-20,1 0,0 1,-20-21,20 0,-20 20,0 1,0 78,20 1,-20-21,20 1,-1-20,1 0,0-40,20 0,-20-40</inkml:trace>
  <inkml:trace contextRef="#ctx0" brushRef="#br0" timeOffset="196956">3175 1806,'-40'79,"40"0,0-19,0 39,0-20,0 1,20-21,0-39,20-20</inkml:trace>
  <inkml:trace contextRef="#ctx0" brushRef="#br0" timeOffset="197235">3294 2024,'-20'79,"20"1,0-1,0-20,0 1,20-40,0 0,20-40,-21 0,-19-40,0-19,20 20,-20-41,0 1,0 0,0 0</inkml:trace>
  <inkml:trace contextRef="#ctx0" brushRef="#br0" timeOffset="197364">3373 1667,'-19'59,"19"21,0 19,19 20,-19-20,40 0,0-39,19-21,-19-19</inkml:trace>
  <inkml:trace contextRef="#ctx0" brushRef="#br0" timeOffset="197740">3949 2024,'0'79,"0"-19,20 19,-20 0,20-39,-20 0,19-20,1-40,-20-20,20-19,-20-21,20 1,0 19,0-19,0 59,19 20,-19 20,-20 0,0 20,0-1</inkml:trace>
  <inkml:trace contextRef="#ctx0" brushRef="#br0" timeOffset="198028">4247 2242,'19'0,"1"-20,20-19,-40 19,20 0,-20 0,-20-20,-20 40,40 20,-20 20,1 0,19 19,0 1,19-1,1-39,20 0,-20-20,19-20,-19 0,20-39</inkml:trace>
  <inkml:trace contextRef="#ctx0" brushRef="#br0" timeOffset="198228">4465 1806,'0'39,"0"21,0-1,20 21,0-1,-20 20,19-19,-19-21,20-39,-20 0</inkml:trace>
  <inkml:trace contextRef="#ctx0" brushRef="#br0" timeOffset="198396">4425 2143,'40'-20,"0"20,-1-20,1 20,0 0,-1 0,21 0,-40 0</inkml:trace>
  <inkml:trace contextRef="#ctx0" brushRef="#br0" timeOffset="198700">4743 2083,'-40'20,"0"0,20 0,1 0,-1 19,0 1,20 0,20-20,-20-1,39-19,-19 0,20 0,0-19,-21-21,21 0,-20 1,0 19,-20-20,0 20,-20 0,0 1,0 19,-19 0,19 39,-20-19,20 20,20-1,0 1,20-20</inkml:trace>
  <inkml:trace contextRef="#ctx0" brushRef="#br0" timeOffset="199196">5437 2103,'-39'-20,"19"40,0-20,-20 20,20 20,0-20,20 39,0-19,0-1,0 1,60-20,-40-40,20 0,-1-19,1-1,-20 0,0 20,-20-19,0-1,0 0,-20 21,0-1,-20 0,1 40,19 0,-20-1,20 21,20 0,-20-40</inkml:trace>
  <inkml:trace contextRef="#ctx0" brushRef="#br0" timeOffset="199828">5616 1865,'-20'79,"0"1,20-1,-20 1,20-1,20-39,-20-1,-40-59,40-19,0-1,0-19,20-21,0 21,20-1,-1 1,-19 19,20 0,-20 20,20 1,-80 78,20-19,0 19,20 21,-20-1,20-19,0-21,0-19,40 0,-20-20,-20-20,20-20,-20 1,20-1,-1 0,1 1,0 39,0 20,-20 39,0-19,20 19,-20-19,0-20,20 0</inkml:trace>
  <inkml:trace contextRef="#ctx0" brushRef="#br0" timeOffset="200371">5953 2222,'0'-20,"40"-19,-20-1,-20 20,19 0,-19 1,-39-1,19 20,0 20,0 19,0 1,40 19,-20 1,20-40,0 0,20-1,-1-19,-19-19,0-1,0 0,0 0,0 0,-1-19,-19 19,-19 40,-1 19,20-19,-20-60,40 1,0-1,19 0,1-19,0 19,-1 40,1-20,0 40,-20 0,-1 0,1 0</inkml:trace>
  <inkml:trace contextRef="#ctx0" brushRef="#br0" timeOffset="200867">6707 2024,'0'-20,"-20"0,1 0,-1 40,-20 0,0 20,1 19,-1 1,20-1,20 1,0-40,20-1,20-38,-1-1,1-20,-20-19,20 19,-21-20,1 1,0-1,0-19,-20 19,0 21,-20-1,0 100,20-1,-20 40,20 1,-19-1,19-20,19-19,1-41,0 1,0-20</inkml:trace>
  <inkml:trace contextRef="#ctx0" brushRef="#br0" timeOffset="201211">6787 2202,'19'20,"21"0,-20-20,20-20,-1 0,-19-19,20 19,-20 0,0 0,-20-19,-20 19,0 0,-20 20,20 20,0 0,-19 19,19 1,0 19,20 1,0-20,0-21,40 1,-1-20,1-20,20-19,-21 19</inkml:trace>
  <inkml:trace contextRef="#ctx0" brushRef="#br0" timeOffset="201451">7164 2044,'-40'0,"20"20,0 19,0-19,20 40,0-21,0 1,20 0,0-21,20-19,-20 0,19 0,-19-19,0-21,20 20,-21-20</inkml:trace>
  <inkml:trace contextRef="#ctx0" brushRef="#br0" timeOffset="201596">7302 2083,'0'40,"-19"0,19 19,0 1,0-21,0-19,19 0</inkml:trace>
  <inkml:trace contextRef="#ctx0" brushRef="#br0" timeOffset="201716">7362 2163,'0'-40,"-20"40</inkml:trace>
  <inkml:trace contextRef="#ctx0" brushRef="#br0" timeOffset="202091">7501 2064,'-40'-20,"20"59,-19 1,39-20,20 0,-1 0,21-20,-20 0,0 0,0 19,-1-19,21 40,-40-20,0 0,-20 19,20-19,-20 0,1 0,-1 0,0-40</inkml:trace>
  <inkml:trace contextRef="#ctx0" brushRef="#br0" timeOffset="202275">7699 2103,'-19'40,"19"0,-20 19,20 1,0-21,0 1,20-40</inkml:trace>
  <inkml:trace contextRef="#ctx0" brushRef="#br0" timeOffset="202396">7759 2103,'0'-39,"-20"19,20 40</inkml:trace>
  <inkml:trace contextRef="#ctx0" brushRef="#br0" timeOffset="203195">7898 2044,'-20'20,"0"19,0 1,0 0,1-1,19 1,0 0,19-21,21-58,-20 19,0-20,-20 20,0 1,0-21,0 0,-20 20,0 20,0 40,0 0,20-20,20 19,0-19,0 0,20-20,-1 0,-19 0,20-20,0 0,-21 0,1 1,-20-21,0 60,-20 19,20 21,0-20,0-21,0-58,0-1,20 0,-20 1,20-1,0 0,0 21,19-1,1 59,-40-19,20 20,-20 19,20-19,-20 0,0-1,20 1,0-20</inkml:trace>
  <inkml:trace contextRef="#ctx0" brushRef="#br0" timeOffset="206083">8930 2401,'20'20,"19"-20,21 0,-1 0,1 20,-1-20</inkml:trace>
  <inkml:trace contextRef="#ctx0" brushRef="#br0" timeOffset="206595">9128 2004,'0'-40,"40"20,-20-19,19 19,21 20,-20 0,-1 0,21 40,-21-21,-19 21,0 0,-20 19,0 1,-20 19,-19 1,-1-1,0 0,1 1,-21-21,20 1,21-40,38-80,21 20,20-19,-1-1,1 21,-1 19,1 20,-1 0,-19 0,19 20,-39 0,20-1,-20 1,19 0,-19-20</inkml:trace>
  <inkml:trace contextRef="#ctx0" brushRef="#br0" timeOffset="207067">10339 2202,'0'-79,"0"39,-20 1,20 19,-60 0,40 20,1 20,-21 39,0 1,20-1,20 21,0-21,20-19,20 0,0-20,19-20,1 0,-1-20,1 0</inkml:trace>
  <inkml:trace contextRef="#ctx0" brushRef="#br0" timeOffset="207395">10597 2103,'-40'40,"20"-20,0 19,0 21,1-1,19-19,19 20,1-40,0-20,20 0,-1-40,-19 0,20 0,-40 21,20-21,-20 0,-20 1,20 19,-20 0,-20 20,40 20,-19 19</inkml:trace>
  <inkml:trace contextRef="#ctx0" brushRef="#br0" timeOffset="207835">10855 2183,'0'-40,"0"60,-20 39,20-19,-20 19,20-19,-20-20,20-60,20-19,0 19,0 0,-1-19,1 39,20 0,-20 40,-20 20,20-1,-20 21,0-1,19 1,1-20,20-40,-20 0,39-20</inkml:trace>
  <inkml:trace contextRef="#ctx0" brushRef="#br0" timeOffset="208155">11311 2004,'-40'0,"1"20,19 0,0 0,-20-1,20 21,20-20,0 20,40-21,-20-19,0 20,0 0,19-20,-19 20,0 20,0-21,0 21,-20 0,-20-20,20 0,-20-1,0-38</inkml:trace>
  <inkml:trace contextRef="#ctx0" brushRef="#br0" timeOffset="208523">11430 2143,'0'40,"0"-21,0 21,0-20,20 20,-20-21,20 1,0-20,-1-20,1-19,-20 19,20 0,-20-20,0 1,20 98,0-19,-20 19,20 1,-1-20,1-20,20-1,-20-19,20-19,-21-41</inkml:trace>
  <inkml:trace contextRef="#ctx0" brushRef="#br0" timeOffset="208731">11847 1845,'-20'40,"20"0,0 39,0-19,0 19,20 0,0-19,-1-1,1-39,0-20,0 0</inkml:trace>
  <inkml:trace contextRef="#ctx0" brushRef="#br0" timeOffset="209051">11986 2103,'-60'20,"40"20,40-20,0-1,0 1,19 0,1-20,0 20,0 0,-1 0,-19-1,0 1,-20 20,0-20,-20 20,0-21,-19 21,-1-20,0 0,0-20,21 0</inkml:trace>
  <inkml:trace contextRef="#ctx0" brushRef="#br0" timeOffset="216874">13275 2282,'20'0,"20"20,0-20,19 0,1 0,-1 0</inkml:trace>
  <inkml:trace contextRef="#ctx0" brushRef="#br0" timeOffset="220802">13831 1984,'-20'-20,"20"0,0 40,0 20,0 20,0 39,0 0,0 20,0-20,0 0,20-59,0-20,0-20,19-20,-19-20,20 1,-20-21,0 1,19-1,-39-19,20-20,-20 19,20 1,-20-1,0 41,-20-1,20 20,-20 20,20 20,-19 40,-1 19,0 0,0 40,20 0,0 1,20-61,0 1,0-41</inkml:trace>
  <inkml:trace contextRef="#ctx0" brushRef="#br0" timeOffset="221226">14387 2242,'-40'-20,"20"20,0 0,-19 20,19 0,-20 0,20 19,0 1,1 0,19-20,39 0,1-20,0-20,-20 20,19 20,-19-20,20 19,-20 1,-20 0,0 0,0 20,0-1,-20-19,0 20,0-20,0-20,20-60,20 20</inkml:trace>
  <inkml:trace contextRef="#ctx0" brushRef="#br0" timeOffset="221594">14466 2361,'0'60,"0"-21,0 1,20-20,-20 20,40-40,-21 0,1-20,0-20,0 20,-20-19,20 19,-20-20,0 100,20-21,-20 1,20 0,-20-1,39-39,1 0,-20 0,19-39,1 19,-20-20,0 0</inkml:trace>
  <inkml:trace contextRef="#ctx0" brushRef="#br0" timeOffset="221922">14883 2361,'-40'40,"40"-20,0 19,0 1,20 0,-20-1,40-19,-21-40,1-19,0-1,0 20,-20-19,20-1,-20 20,0 60,20-1,-20 21,20-20,-1 19,1-39,20 0,-20-60,0 0</inkml:trace>
  <inkml:trace contextRef="#ctx0" brushRef="#br0" timeOffset="222154">15240 1905,'0'39,"0"21,0 19,0 21,0 19,20-20,-20 0,0-20,20-39,0-40,-20-40</inkml:trace>
  <inkml:trace contextRef="#ctx0" brushRef="#br0" timeOffset="222370">15399 1964,'0'20,"0"20,-20 19,20 21,0-1,0 0,0 21,0-21,20-39,-20-20,39-20</inkml:trace>
  <inkml:trace contextRef="#ctx0" brushRef="#br0" timeOffset="222514">15478 2421,'20'79,"0"-19,0-21,0-19,19 0,-19-20</inkml:trace>
  <inkml:trace contextRef="#ctx0" brushRef="#br0" timeOffset="222722">15696 2321,'0'100,"-19"-1,19 0,0 0,0 1,0-21,19-39,1-21,20-19,-20-19</inkml:trace>
  <inkml:trace contextRef="#ctx0" brushRef="#br0" timeOffset="223210">16252 2262,'0'20,"0"19,-20 21,20 0,0 19,0-39,0 19,20-39,20-20,-20-40,-1 20,-19-19,20 59,-20 19,40 1,-20-60,0 0,19 0,-19-19,0-1,-20-19,20 19,-20-20,0 1,0 39,0 60</inkml:trace>
  <inkml:trace contextRef="#ctx0" brushRef="#br0" timeOffset="223890">16629 2520,'40'0,"-1"-20,1 0,-20 0,20 1,-20-21,-1 20,1 0,-20 0,-20 0,-19 40,19 0,0 20,0 19,20 1,0-20,0-21,20 1,20-20,-20-20,19 1,-19-1,20 0,-40 0,20 0,-1-19,-19 98,0 1,0-21,0-19,20-60,-20 1,0-1,20 0,0-19,0 19,0-19,19 39,-19 20,0 20,0 19,0 21,-20-1,20 1,-20 19,19-39,-19 0,20-60,-20-20</inkml:trace>
  <inkml:trace contextRef="#ctx0" brushRef="#br0" timeOffset="224090">17363 2103,'0'80,"0"-1,20 20,-20-19,20-1,-20-20,20-39,-20 0</inkml:trace>
  <inkml:trace contextRef="#ctx0" brushRef="#br0" timeOffset="224250">17304 2381,'59'0,"-19"-20,19 20,21 0,-21 0,21 0,-21 20</inkml:trace>
  <inkml:trace contextRef="#ctx0" brushRef="#br0" timeOffset="224650">18098 2321,'-40'20,"20"20,0 20,-20-1,40-19,0 19,0-39,60 0,-20-40,-1 0,1-19,0-1,-20 20,-1-20,-19 21,0-21,-19 0,-1 20,-20 20,20 0,-19 40,19-20,0 39,0-19,20 20</inkml:trace>
  <inkml:trace contextRef="#ctx0" brushRef="#br0" timeOffset="225098">18316 2540,'20'-20,"-20"0,19-20,-19 1,0 19,0 0,0 60,0-1,-19 21,19-1,-20 1,20-20,20-60,-20-40,39 1,-19 19,0-19,0-1,20 20,-1 1,-19 19,0 20,20 0,-21 39,1-19,-20 40,20-1,0 1,0-1,19-19,-19-20,40-20</inkml:trace>
  <inkml:trace contextRef="#ctx0" brushRef="#br0" timeOffset="225322">19189 2064,'0'39,"0"21,0 19,0 0,0 21,0-21,20 0,-20-19,-20-20</inkml:trace>
  <inkml:trace contextRef="#ctx0" brushRef="#br0" timeOffset="225506">19090 2480,'0'-20,"0"-19,20 39,19-20,1 0,19 0,-19 20,0 0,0 20,-1 0,-19-20</inkml:trace>
  <inkml:trace contextRef="#ctx0" brushRef="#br0" timeOffset="225810">19407 2500,'20'20,"20"-20,-20-20,19 0,1-19,-20 19,0-20,-1 20,-58 0,-1 40,20-20,-19 40,19 0,-20-21,20 21,20 0,0-20,20-1,20-19,19 0</inkml:trace>
  <inkml:trace contextRef="#ctx0" brushRef="#br0" timeOffset="226146">20300 1984,'-20'20,"20"40,-20-1,1 20,19 21,0-21,19 20,1-39,0-21,0 1,0-40</inkml:trace>
  <inkml:trace contextRef="#ctx0" brushRef="#br0" timeOffset="226474">20102 2421,'0'-20,"20"0,-1-20,21 20,20 1,-1-1,-19 20,0 20,-1-1,-19 21,-20 0,-20 19,0-19,1 0,-21-1,0 1,20-20,0 0,60-60</inkml:trace>
  <inkml:trace contextRef="#ctx0" brushRef="#br0" timeOffset="226812">20479 2599,'39'-20,"-19"20,20-19,0-1,-1 0,1 0,-20 0,0 0,-20 1,0-21,-20 20,0 20,0 0,0 20,-19 0,-1 39,20-19,0 19,20 1,20-40,20 0,0-1,19-19,20-19,1-1,-21 0,21 0</inkml:trace>
  <inkml:trace contextRef="#ctx0" brushRef="#br0" timeOffset="227322">21491 2302,'-20'0,"0"0,-20 39,1 21,-1-20,20 19,20-19,0-20,0-1,40-19,0-19,-21-1,21 0,0 0,-20-20,-1 21,21 19,-60 39,20 1,-20 19,20 21,-19-1,19 1,-20-21,0 1,20-1,-40-19,20-20,-19 19,-1-39,0 20,20-40,-19 1,19-1,20-40,0 1,20-1,19 1</inkml:trace>
  <inkml:trace contextRef="#ctx0" brushRef="#br0" timeOffset="227722">21808 2401,'0'-20,"-39"0,19 40,0 20,-20-1,1 21,19-1,-20 21,40-41,-20 1,40 0,20-40,-1 0,1-40,0 20,-1-39,-19 19,0 0,0 1,0-21,-40 21,0-21,0 40,0 20,-19 0,19 20,-20 20,20-20,20 19,0-19</inkml:trace>
  <inkml:trace contextRef="#ctx0" brushRef="#br0" timeOffset="227994">21888 2441,'20'59,"-20"-19,19 19,-19-19,20 0,0-21,0-19,-20-39,20-1,0 0,-1 1,21-21,-20 1,20 19,-21 0</inkml:trace>
  <inkml:trace contextRef="#ctx0" brushRef="#br0" timeOffset="228641">22106 2579,'40'40,"-21"-40,1 20,20-40,0 0,-1 0,-19 1,0-1,0 0,-20 0,0-20,-20 21,-20-1,21 20,19 20,-20 19,20 1,0 19,20 1,-20-20,39-1,-19-19,20-20,-1 20,-19-20,0-20,0 20,20-40,-21 1,-19 19,20-20,-20 1,20-1,-20 0,0 80,-20-20,0 19,1 1,-1-20,0-20,40-40,-20 1,20-1,19 0,1-19,0 19,19 20,-19 0,-20 40,0-20</inkml:trace>
  <inkml:trace contextRef="#ctx0" brushRef="#br0" timeOffset="228906">22920 2540,'0'-20,"-20"20</inkml:trace>
  <inkml:trace contextRef="#ctx0" brushRef="#br0" timeOffset="229546">23019 2540,'-40'0,"0"20,21-1,-1 1,0 0,0 20,0-20,0 19,20-19,0 0,40 20,0-40,-1-20,-19 0,20-20,-20 20,0-19,-1 19,-38 0,19-20,-20 21,-20-1,20 20,0 20,1 19,19-19,0 20</inkml:trace>
  <inkml:trace contextRef="#ctx0" brushRef="#br0" timeOffset="230185">23197 2778,'-19'-20,"19"0,0 0,19 0,-19-19,-19 78,19 1,-20 0,20-20,0 0,0-60,20 0,-20 0,0 21,19-21,1 0,0 20,0 1,20 38,-40 1,19 0,-19 20,20-1,-20-19,20 20,0-20</inkml:trace>
  <inkml:trace contextRef="#ctx0" brushRef="#br0" timeOffset="231609">22820 2877,'0'-40,"-20"21,20-21,0 20,20 0,-20 0,0 0,0 60,0-20,0 0,-20 20,20-80,0 20,20-20,0 20,0-19,20 19,-1 0,1 20,-20 0,20 20,-1 0,-19 19</inkml:trace>
  <inkml:trace contextRef="#ctx0" brushRef="#br0" timeOffset="231986">23614 2877,'0'-40,"0"1,0 19,-20 0,0 0,-19 40,59 0</inkml:trace>
  <inkml:trace contextRef="#ctx0" brushRef="#br0" timeOffset="232401">23912 2619,'20'-20,"-40"0,-20 1,20 38,-20-19,-19 20,19 0,1 0,19 0,20 0,39-20,1 0,0 19,-1-19,1 0,0 20,-20 0,0 0,-20 0,0 20,-20-1,-20-19,-20 20,1-20,-1-1,1-19,-1 0,1 0</inkml:trace>
  <inkml:trace contextRef="#ctx0" brushRef="#br0" timeOffset="232954">22761 2877,'-20'-20,"0"0,20 1,-20-21,20 20,0 0,0 40,0 0,0 20,-20-21,40-58,-20 19,20-20,0 0,20 1,-21 19,21 0,0 20,-20 20,0 20,-1-1,1 1,0 0,0-1,20 1,-1-20</inkml:trace>
  <inkml:trace contextRef="#ctx0" brushRef="#br0" timeOffset="235865">15716 2917,'-39'20,"-1"19,0 21,20-20,20-1,0 1,0 0,20-1,0-39,40 0,-21-20,1 1,19-21,1-20,0 21,-21-21,-19 20,0 1,-20 19,-20 79,20-19,0 20,20-1,-20 21,20-21,19-19,-19-20</inkml:trace>
  <inkml:trace contextRef="#ctx0" brushRef="#br0" timeOffset="236145">16292 3294,'0'-40,"-20"20,20-19,-20-21,0 20,-20 1,21-21,-1 20,0 1,0-1,20 0,0 21,20-21,0 0,19 20,1 0,0 1,0 19,-1 0,1 39,0 1,-40 0,0 19</inkml:trace>
  <inkml:trace contextRef="#ctx0" brushRef="#br0" timeOffset="236321">16212 3056,'60'-60,"-1"20,21 1,-21-1,1 20,-1 0</inkml:trace>
  <inkml:trace contextRef="#ctx0" brushRef="#br0" timeOffset="236489">16649 2758,'0'40,"-20"-1,20 41,0-1,-20 1,20-1,0 0,0-39</inkml:trace>
  <inkml:trace contextRef="#ctx0" brushRef="#br0" timeOffset="236673">16510 3135,'20'-20,"20"0,-1 1,21 19,-1-20,1 20,-1 0,-19 20,0-20</inkml:trace>
  <inkml:trace contextRef="#ctx0" brushRef="#br0" timeOffset="237241">16887 3234,'20'-39,"0"19,0 0,-1-20,-38 20,-21 20,20 0,0 20,0 0,20 20,0-1,20 1,20-20,0 0,-1-20,21 0,-21-20,21 0,-20 0,-1 0,-19 1,0-1,-60 79,21-19,-21-20,60-40,0-20,19 1,-19-21,40 20,-1 1,1-21,-1 20,1 21,-1-1,-19 0,-20 0</inkml:trace>
  <inkml:trace contextRef="#ctx0" brushRef="#br0" timeOffset="237409">17959 2837,'0'80,"-20"-21,20 41,-20-21,20 0,-20 1,20-41,0-19</inkml:trace>
  <inkml:trace contextRef="#ctx0" brushRef="#br0" timeOffset="237593">17840 3115,'39'-20,"21"1,-21 19,21 0,0 0,-1 0,-19 19</inkml:trace>
  <inkml:trace contextRef="#ctx0" brushRef="#br0" timeOffset="237937">18157 3234,'0'20,"40"-20,-20 0,19-40,21 21,-21-1,21-20,-40 20,0-19,-60 19,20 20,-20 20,-19-1,19 1,1 40,19-21,0 1,20 0,20-20,19 0,1-20,20 0,-1 0,-19 0</inkml:trace>
  <inkml:trace contextRef="#ctx0" brushRef="#br0" timeOffset="238321">18613 3373,'20'-39,"0"19,0-20,-20 20,20-20,-20 1,20-1,-20 20,0 0,-20 20,0 40,0 0,0 19,0-19,20 0,20-100,0 20,0-19,20-1,19 1,1 19,-1 20,-19 20,-20 0</inkml:trace>
  <inkml:trace contextRef="#ctx0" brushRef="#br0" timeOffset="239017">19030 3353,'20'-39,"0"-1,0 20,0-20,-20 1,19-1,-19 20,20 0,-40 40,1 20,-1 0,0-1,20 21,-20-40,20 0,0-40,20 0,0-20,0 0,-1-19,1 19,20 20,-20 1,0 19,-20 39,0 1,0-20,-20 19,20-19,0 0,39-40,-19 0,0-19,0 19,0-20,0 20,19 1,-19-1,0 59,-20 1,0 0,0-1,20 1,-20-20,40 0,-1-20,21 0</inkml:trace>
  <inkml:trace contextRef="#ctx0" brushRef="#br0" timeOffset="239369">19903 2976,'-20'0,"-19"20,-21 0,21 0,-1 0,20 0,0-1,20 1,20 20,20-20,-20-20,19 20,1-20,19 19,-19 1,-20 0,20 0,-40 0,0 0,0 0,-40-1,0 21,1-20,-21 0,20-20,21 20,-21-40</inkml:trace>
  <inkml:trace contextRef="#ctx0" brushRef="#br0" timeOffset="240985">595 2877,'20'20,"20"0,19-40</inkml:trace>
  <inkml:trace contextRef="#ctx0" brushRef="#br0" timeOffset="276911">695 2897,'-20'-20,"-20"20,20 0,0 0,-19 0,19 0,-20 0,20 20,-19-20,19 0,40-20,-1-20</inkml:trace>
  <inkml:trace contextRef="#ctx0" brushRef="#br0" timeOffset="277998">1032 2599,'0'0</inkml:trace>
  <inkml:trace contextRef="#ctx0" brushRef="#br0" timeOffset="278183">1032 2599,'0'0,"-60"20</inkml:trace>
  <inkml:trace contextRef="#ctx0" brushRef="#br0" timeOffset="278567">972 2619,'20'20,"-20"20,0-1,0 41,-20-21,0 1,20-21,0-19,20 0,0-20,0-40,0 1,0-21,0 1,-20-1,19 20,-19-19,0 19,0 20,0 1,-19 78,19 1,-20 19,20 20,0-19,0-21,0-19,20 0,-1-40,21 19,-20-19</inkml:trace>
  <inkml:trace contextRef="#ctx0" brushRef="#br0" timeOffset="279167">1449 2738,'-40'-20,"20"40,0 0,0-20,-19 40,19-1,0 1,0-20,0 0,40 0,0-1,20-19,-20 0,19 0,1-19,0 19,-1 0,-19 0,0 19,20 1,-40 20,-20-20,20 0,-20 19,20-58</inkml:trace>
  <inkml:trace contextRef="#ctx0" brushRef="#br0" timeOffset="279479">1607 2857,'0'40,"20"0,-40-1,40 1,-20-20,20 0,20 0,-1-40,-19 0,20-20,-20 0,0 1,-1 19,-19 60,-19-1,19-19,19 20,-19-20,40-20</inkml:trace>
  <inkml:trace contextRef="#ctx0" brushRef="#br0" timeOffset="279846">2044 2837,'-20'0,"0"40,0 0,20-1,0 1,0-20,20 0,0-20,0-20,0 0,0-20,-1 1,-19-1,0 0,0 21,0 58,0 21,0-1,20 1,0-20,0-1,0-39,19 0,-19-20</inkml:trace>
  <inkml:trace contextRef="#ctx0" brushRef="#br0" timeOffset="280071">2342 2480,'0'40,"0"39,0 20,0-19,0 19,0 0,19-19,-19-21,20-39,-20 0</inkml:trace>
  <inkml:trace contextRef="#ctx0" brushRef="#br0" timeOffset="280302">2441 2421,'0'39,"-20"21,20-1,0 21,0 19,0 0,0-19,0-1,0-19,20-1,-20-39,20-20</inkml:trace>
  <inkml:trace contextRef="#ctx0" brushRef="#br0" timeOffset="280486">2480 2917,'0'59,"20"-19,0 20,0-21,0 1,20-20,-21-20,21-20,-20-40</inkml:trace>
  <inkml:trace contextRef="#ctx0" brushRef="#br0" timeOffset="280671">2659 2837,'0'60,"0"19,0 1,0 19,0 0,20 0,0-39,0-20,19-21,1-19,0-39,-1-1</inkml:trace>
  <inkml:trace contextRef="#ctx0" brushRef="#br0" timeOffset="280919">3294 2421,'-20'39,"20"21,-20 19,20 20,-19 1,19 19,0-20,0-20,19-39,1-20</inkml:trace>
  <inkml:trace contextRef="#ctx0" brushRef="#br0" timeOffset="281078">3334 2917,'0'119,"0"-40,0-19,20-21,-1-39</inkml:trace>
  <inkml:trace contextRef="#ctx0" brushRef="#br0" timeOffset="281214">3334 2679,'0'39,"20"21,-1-20,1-1</inkml:trace>
  <inkml:trace contextRef="#ctx0" brushRef="#br0" timeOffset="281798">3572 3036,'0'-40,"0"0,0-19,0 19,0 1,0 98,-20 1,20-1,0 1,-20-21,40-19,0-40,0-19,-20-1,20 0,-1-19,-19 39,20 60,0-1,-20-19,0 20,20-40,20-40,-40 0,19-19,21-1,-20 21,0 19,0 79,-20-19,0 20,20-21,-20 1,19-20,1-40</inkml:trace>
  <inkml:trace contextRef="#ctx0" brushRef="#br0" timeOffset="281950">4008 2877,'0'40,"20"-1,-20 21,20 0,-20-21,0 1,40-20</inkml:trace>
  <inkml:trace contextRef="#ctx0" brushRef="#br0" timeOffset="282158">4187 2560,'0'39,"20"21,-20-1,20 21,0-1,-20 20,19-19,-19-1,20-39,-20-40</inkml:trace>
  <inkml:trace contextRef="#ctx0" brushRef="#br0" timeOffset="282326">4128 2956,'59'0,"-19"-19,-1 19,21 0,-1-20,1 20,-20 0</inkml:trace>
  <inkml:trace contextRef="#ctx0" brushRef="#br0" timeOffset="282630">4425 2976,'40'-39,"-20"19,19 0,-39 0,20-20,-40 21,-19 38,19-19,-20 40,20 0,0-1,1 1,19 0,19 0,1-40,20 19,0-38,19-1,-19-20</inkml:trace>
  <inkml:trace contextRef="#ctx0" brushRef="#br0" timeOffset="283022">4723 2718,'-20'0,"0"20,0 20,-19 0,19 19,20 20,-20-19,20-20,20-20,19-60,-19 0,-20 0,20-19,0-20,0-1,0 1,-20-20,19 19,-19 41,-19 58,19 41,0-1,0 41,0-1,19-20,21 20,0-59,0-20,19 0,1-40</inkml:trace>
  <inkml:trace contextRef="#ctx0" brushRef="#br0" timeOffset="283238">5378 2480,'0'40,"0"19,0 1,0 39,0 0,0 20,0-39,20-1,-20-39,19-20</inkml:trace>
  <inkml:trace contextRef="#ctx0" brushRef="#br0" timeOffset="283422">5259 2837,'39'0,"1"-19,0 19,19-20,1 20,-1 0,1-20,-21 20</inkml:trace>
  <inkml:trace contextRef="#ctx0" brushRef="#br0" timeOffset="283734">5636 2818,'-40'39,"0"21,20-21,1 21,-1 0,20-21,0-19,39 0,1-40,0 0,-1-39,1 19,-20-20,20 1,-20-1,-20 1,0 19,0 20,-40 20,20 0,0 20,-20 20,21 19,-1 1,20-1,20 1</inkml:trace>
  <inkml:trace contextRef="#ctx0" brushRef="#br0" timeOffset="284302">6211 3195,'20'-40,"-20"-20,0 21,20-21,-20-19,0-1,0 1,0 0,0-1,0 21,-20 19,20 80,20 19,0 21,-20-1,19 0,1 1,0-1,0-39,20-20,-20-20,19 0,-19-20,20-20,-20-19,-1-1,-19-39,20 0,0-1,0 21,-20 39,-20 1,0 39,0 39,1 21,19-1,-20 1</inkml:trace>
  <inkml:trace contextRef="#ctx0" brushRef="#br0" timeOffset="284678">6787 2976,'-40'-39,"20"39,0-20,-19 20,-1 0,0 20,20-1,-19 21,39-20,-20 20,40-1,-1 1,21-20,0-20,0 0,-1-20,1 0,0 0,-1-19,-19-1,-20 0,20 1,-20-21,-20 1,0 19,20 0,-20 0</inkml:trace>
  <inkml:trace contextRef="#ctx0" brushRef="#br0" timeOffset="284886">6925 2381,'0'40,"0"39,0 20,-19-19,38 39,-19-20,20-20,0 1,20-21,0-19,-21-20</inkml:trace>
  <inkml:trace contextRef="#ctx0" brushRef="#br0" timeOffset="285206">6965 3016,'-20'0,"-19"0,39 0</inkml:trace>
  <inkml:trace contextRef="#ctx0" brushRef="#br0" timeOffset="285590">6886 2996,'20'-40,"19"21,1-1,0 0,-1 0,21 0,-20 20,-1 20,-19 0,0 0,-40 19,20 21,-40 0,1-21,-1 1,0 0,1-21,19 1,0-20,20-20</inkml:trace>
  <inkml:trace contextRef="#ctx0" brushRef="#br0" timeOffset="285830">7382 2520,'0'20,"0"19,0 41,-20-1,20 1,-20-1,20 20,0-39,0-21,40-39,-40-39</inkml:trace>
  <inkml:trace contextRef="#ctx0" brushRef="#br0" timeOffset="286150">7402 3036,'20'-20,"19"20,1-20,0-20,19 21,-19-21,-20 20,19-20,-39 21,0-1,-39 0,19 20,0 0,-20 20,1 19,-1 1,20 20,0-1,0-19,20 0,20-1,0-19,0 0,20-40,19 0,-19-19</inkml:trace>
  <inkml:trace contextRef="#ctx0" brushRef="#br0" timeOffset="286502">7898 2818,'0'-20,"-40"20,0 20,1-1,-1 1,20 0,0 0,1 20,58-21,-19 1,0-20,20 20,-21-20,21 20,0 0,-20 0,0 0,-20 19,0-19,-20 20,0-20,0-1,0 1,0 0,-19-20,58-40</inkml:trace>
  <inkml:trace contextRef="#ctx0" brushRef="#br0" timeOffset="286774">8473 2480,'-59'60,"19"-1,-19 21,19 19,-20 0,21 0,-1-19,20-1,0-19,20-21,20-19,20 0,-20-40</inkml:trace>
  <inkml:trace contextRef="#ctx0" brushRef="#br0" timeOffset="287278">8533 2778,'0'20,"-20"39,0 1,0 19,20-19,0-1,20-39,20 0,-20-20,-1-20,-19 0,20 0,0 60,-20-20,60 0,-40-20,-1-40,21 0,-20 1,0-1,0 0,-20-39,19 19,-19 1,0 19,0 20,-19 80</inkml:trace>
  <inkml:trace contextRef="#ctx0" brushRef="#br0" timeOffset="287614">8910 3016,'40'20,"-21"-40,21 0,20 0,-21 0,1-19,0 19,-40 0,20 0,-40 0,-20 1,20 38,-20 1,-19 20,19 19,1 1,-1 0,20-1,0 1,40-41,0 1,20-20,19-20,1-19,-1-1</inkml:trace>
  <inkml:trace contextRef="#ctx0" brushRef="#br0" timeOffset="287990">9307 2897,'-40'0,"20"0,-19 59,39-39,-20 20,20 0,0-20,20-1,19-38,-19-1,0 0,0 0,0-20,-1 20,-19 1,0 38,0 21,0 20,0-21,20 1,-20 0,40-20,0-20,-1-20,-19-40</inkml:trace>
  <inkml:trace contextRef="#ctx0" brushRef="#br0" timeOffset="288205">9684 2599,'0'40,"0"19,0 21,0 19,0 0,0 1,20-21,-20-20,0-19,19-20,-19-20</inkml:trace>
  <inkml:trace contextRef="#ctx0" brushRef="#br0" timeOffset="288390">9525 3036,'20'-40,"39"20,1 0,-1 1,1-1,-1 20,1 0</inkml:trace>
  <inkml:trace contextRef="#ctx0" brushRef="#br0" timeOffset="288950">9525 2758,'-20'79,"20"1,0-21,-20 21,20-21,20 1,-20-21,20 1,20-40,-20 20,19-40,-19 20,0-20,0 0</inkml:trace>
  <inkml:trace contextRef="#ctx0" brushRef="#br0" timeOffset="289758">9981 3195,'0'-60,"0"40,0-19,0-1,-19 0,19-19,0-1,0 1,-20-1,20 0,0 41,-20-1,20 59,0 1,0 20,0-1,0 1,0-1,0-19,0 20,0-21,0-19,20 0,-20-40,0-39,20 19,-1 0,-19 0,20 21,0 58,-20 1,0 20,0-21,0-19,20 20</inkml:trace>
  <inkml:trace contextRef="#ctx0" brushRef="#br0" timeOffset="289902">10061 3115,'0'40,"20"-20,-1 19,1-19,20-20,-20 20,20-40</inkml:trace>
  <inkml:trace contextRef="#ctx0" brushRef="#br0" timeOffset="290110">10239 2917,'-19'79,"19"-19,0 19,0 0,0 21,0-21,0-19,19-41,1 1,20-20,0-20,-1-19</inkml:trace>
  <inkml:trace contextRef="#ctx0" brushRef="#br0" timeOffset="290590">10855 2937,'0'39,"-20"21,0 19,0 1,0 39,0-20,-19 0,39-20,-20-39,20-20,-20-60,0 1,0-21,20-39,-20 0,40-20,-20 19,20 1,0 40,20-1,-21 20,21 1,0 19,0 0,-1 20,-19 20,20 0,-40 19,-20 41,0-1,0-19,-19-1,19-19,0 0,20-21,-20 1</inkml:trace>
  <inkml:trace contextRef="#ctx0" brushRef="#br0" timeOffset="290942">10914 3135,'40'0,"-1"0,1-20,20 0,-21 1,21-1,-20 0,-21 0,1 0,-20-20,0 21,0-1,-39 0,19 20,-20 20,0 0,1 39,-1-19,20 19,-20 1,40-20,20-21,0 1,0-20,39 0,-19 0,20-39,-1-1</inkml:trace>
  <inkml:trace contextRef="#ctx0" brushRef="#br0" timeOffset="291262">11490 2857,'-20'0,"-20"20,20-20,-20 40,1-1,19 21,-20-20,40-1,0 1,0 0,40-20,-20-20,0-20,19 0,-19 0,0 0,0 0,-20 1,0-21,0 20,-40 20,0 0,40 20</inkml:trace>
  <inkml:trace contextRef="#ctx0" brushRef="#br0" timeOffset="291758">11609 2956,'0'60,"-20"0,0 19,0 0,20 1,-20 19,40-40,-20 1,0-1,20-39,-20 0,-20-60,20 1,-20-21,0 1,20-40,20 19,-20-39,20 40,0-1,20 1,-21 39,21-19,0 39,0 0,-1 20,1 0,-40 20,20 20,-40-1,0 41,-20-21,1 21,-1-41,20 1,-20-20,40-40</inkml:trace>
  <inkml:trace contextRef="#ctx0" brushRef="#br0" timeOffset="291982">12045 2579,'0'20,"0"20,-20 19,-19 41,-1-1,0 0,1-19,19-21,20-19,0-20,20-1</inkml:trace>
  <inkml:trace contextRef="#ctx0" brushRef="#br0" timeOffset="292342">11946 3056,'59'20,"-19"-20,20-20,-1 20,1-20,-1 0,-19 0,0-20,-21 21,-19-1,0 0,0 0,-19 0,-21 20,0 0,-39 40,0 0,19 19,0 21,41-21,19 1,39-21,21 1,19-20,20-20,1 20,19-40,-40 0</inkml:trace>
  <inkml:trace contextRef="#ctx0" brushRef="#br0" timeOffset="299165">357 3711,'20'-20,"0"0,0 20,19-20,-19 0,20 20,0-20,-21 20,21 0,-20 0,0 20,20 0,-21 0,1 0</inkml:trace>
  <inkml:trace contextRef="#ctx0" brushRef="#br0" timeOffset="301485">873 4048,'20'-40,"-20"20,0-19,0 19,20 40,-20-1,0-19</inkml:trace>
  <inkml:trace contextRef="#ctx0" brushRef="#br0" timeOffset="301614">873 4048,'0'0</inkml:trace>
  <inkml:trace contextRef="#ctx0" brushRef="#br0" timeOffset="301773">913 3949,'0'-20,"0"-20,0 20,0-19,0 19,20-20,-40 80,20-20</inkml:trace>
  <inkml:trace contextRef="#ctx0" brushRef="#br0" timeOffset="302861">814 4008,'0'-40,"0"-19,0 19,19-19,-19-1,0 1,0 19,20 20,-20 0</inkml:trace>
  <inkml:trace contextRef="#ctx0" brushRef="#br0" timeOffset="303357">1052 3234,'-40'20,"0"20,1 19,19-19,-20 20,20-1,0 1,20-21,20-19,-20 20,40-40,-20 0,19 0,21 0,-20-20,-1 20,1 0,0 0,-1 20,-19 0,0 0,-20 19,0 1,-20 19,20 1,-20-1,1 1,-21-20,20 19,20-39,-20-20</inkml:trace>
  <inkml:trace contextRef="#ctx0" brushRef="#br0" timeOffset="303573">1310 3393,'0'60,"-20"-1,20 20,0 21,0-1,0-20,20 1,-20-1,20-39</inkml:trace>
  <inkml:trace contextRef="#ctx0" brushRef="#br0" timeOffset="303733">1210 3909,'40'-20,"0"0,19 0,-19 1,20-1,-1 20,-19-20</inkml:trace>
  <inkml:trace contextRef="#ctx0" brushRef="#br0" timeOffset="303877">1588 3790,'0'40,"0"-21,0 21,19 0,1-1,0 1</inkml:trace>
  <inkml:trace contextRef="#ctx0" brushRef="#br0" timeOffset="304133">1786 3314,'0'39,"0"21,-20-1,20 41,0-1,20 0,-20 20,20-20,0-19,-1-41,-19-19,20-20</inkml:trace>
  <inkml:trace contextRef="#ctx0" brushRef="#br0" timeOffset="304373">1905 3294,'-20'79,"20"1,0 19,-20 20,40 0,-20-20,0-20,20-19,-20-20</inkml:trace>
  <inkml:trace contextRef="#ctx0" brushRef="#br0" timeOffset="304565">1488 3611,'40'20,"0"-20,-1 20,21 0</inkml:trace>
  <inkml:trace contextRef="#ctx0" brushRef="#br0" timeOffset="305069">2242 3750,'20'40,"-20"19,0 1,20 19,0 1,-20-1,20 0,0-19,-1 0,-19-41,-39-58,19-1,-20-20,0-19,21-40,-21 0,40 20,-20 0,40 39,0 20,0 20,19 1,1-1,0 20,-1 20,-19 19,20 21,-20-1,-20 21,0-21,-20 21,0-41,20-19,-20-20</inkml:trace>
  <inkml:trace contextRef="#ctx0" brushRef="#br0" timeOffset="305429">2619 3631,'-39'40,"19"0,0-1,0 21,0-1,20 1,0-21,0-19,40-20,-20-20,20-19,-21-21,1 21,-20 19,0-20,0 0,-20 21,1-1,-1 20,0 20,0-1,0 21,0 0,20-1,0 1,20-40</inkml:trace>
  <inkml:trace contextRef="#ctx0" brushRef="#br0" timeOffset="305877">2758 3671,'0'40,"0"-1,20 21,-20-21,20 1,0 0,0-20,0-40,-1 0,-19 40,40 0,-20-20,0-40,0-20,19 1,1 19,-20-19,-20-1,0 20,0 1,-20 19,0 79,0-19,20 0,0 0,20-1</inkml:trace>
  <inkml:trace contextRef="#ctx0" brushRef="#br0" timeOffset="306389">3175 3810,'20'0,"20"-40,-21 20,-19-19,20 19,-40 0,20 0,-19 0,-21 40,40 0,0 20,0 19,0-19,20-20,-20-1,39 1,-19-20,0-20,-20-39,0 19,20-19,-20-1,20 1,19 19,-19 20,20 20,-20 0,0 20,19 0,-19 19</inkml:trace>
  <inkml:trace contextRef="#ctx0" brushRef="#br0" timeOffset="306725">3612 3849,'19'-19,"-19"-21,0 0,0 1,0-21,0 20,-19-19,-1-1,-20 21,20-1,0 20,20 0,20 0,20 20,0 0,19 0,-19 20,-1 0,-19 20</inkml:trace>
  <inkml:trace contextRef="#ctx0" brushRef="#br0" timeOffset="306925">3532 3691,'20'-20,"20"0,-1 0,1 20,0 0,-20 0,19 0,-19 0</inkml:trace>
  <inkml:trace contextRef="#ctx0" brushRef="#br0" timeOffset="307229">3770 3691,'-20'20,"1"19,58-19,-19-20,20-20,-20 0,0-19,-1 19,-19-20,20 100,-20-21,0 1,20 0,0-20,0-1,0 1,-1-40,1 1,20-21</inkml:trace>
  <inkml:trace contextRef="#ctx0" brushRef="#br0" timeOffset="307453">4108 3294,'0'40,"0"-1,0 41,20-1,-1 0,1 1,0-21,20 1,-20-21,19-19,1-20,0-20</inkml:trace>
  <inkml:trace contextRef="#ctx0" brushRef="#br0" timeOffset="307661">4703 3591,'-20'60,"20"0,0-1,-20 1,40-21,-20-19,40-40</inkml:trace>
  <inkml:trace contextRef="#ctx0" brushRef="#br0" timeOffset="307788">4703 3413,'20'59,"-20"1,20-20</inkml:trace>
  <inkml:trace contextRef="#ctx0" brushRef="#br0" timeOffset="308228">4882 3790,'0'-40,"0"1,0-1,19 0,-19 20,0 40,0 20,0 0,-19 19,19-19,0-20,0-1,0-38,19-21,-19 0,20 1,0-21,0 20,0 1,-20 19,39 0,-19 60,0-1,0 21,0-20,0 19,0-19,19-1,1-19,0-20</inkml:trace>
  <inkml:trace contextRef="#ctx0" brushRef="#br0" timeOffset="308869">5854 3591,'0'60,"0"0,-20-1,40 1,-20-21,20-19,0-40</inkml:trace>
  <inkml:trace contextRef="#ctx0" brushRef="#br0" timeOffset="309005">5894 3453,'-20'19,"40"41,-20-1,0-19</inkml:trace>
  <inkml:trace contextRef="#ctx0" brushRef="#br0" timeOffset="309605">5993 3889,'20'-40,"-20"1,19-1,1-19,-20 19,20 0,-40 80,0 0,1 19,-1-19,20-1,-20 1,60-60,-40 0,19-19,-19 19,0-20,20 1,-20 19,20 59,-20 1,0 0,20-20,0-1,20-38,-21-21,1 20,0 0,0-19,-20 19,20 40,0-1,-20 21,0 0,19-1,1-19,0-20</inkml:trace>
  <inkml:trace contextRef="#ctx0" brushRef="#br0" timeOffset="310029">6429 3750,'0'40,"0"0,0 19,0 20,0 1,0 19,0-39,0-1,20-39,-20 0,0-60,-20 0,1 1,-1-41,0-19,0 0,20 0,0 39,20 1,-20-1,20 40,0-19,-1 19,21 20,-20 0,0 20,19 19,-19 21,-20-1,0 21,-20-21,20-19</inkml:trace>
  <inkml:trace contextRef="#ctx0" brushRef="#br0" timeOffset="310660">6608 3810,'40'0,"-20"0,19-20,1 0,-20 0,0 0,-1-19,1 19,-40 0,20 0,-19 0,-1 0,0 20,0 20,20 20,-20 0,20 19,20 1,0-40,20-1,-21 1,21-20,-20 0,20-20,-40 1,19-1,1-20,0 20,-20-19,0 19,20 59,-40 1,20 0,-20-20,0-20,1-20,19-20,0 0,19 1,1-21,20 1,0-1,-1 40,1 0,0 40,-1-20,-19 20</inkml:trace>
  <inkml:trace contextRef="#ctx0" brushRef="#br0" timeOffset="310805">7263 3591,'0'40,"0"-20,0 40,0-1,20-19,-20 19,19-39,1 0</inkml:trace>
  <inkml:trace contextRef="#ctx0" brushRef="#br0" timeOffset="310948">7461 3611,'40'20,"-40"-20,40 0</inkml:trace>
  <inkml:trace contextRef="#ctx0" brushRef="#br0" timeOffset="311316">7560 3631,'-19'40,"-21"-20,20 19,0-19,0 20,1 0,19-21,19 1,21-20,0-20,-20-19,19 19,-19-20,0 20,-20 1,0-21,0 20,-20 60,20-1,0 21,-20-20,40 19,-20-39,40 20,-20-40,0 0,19-40</inkml:trace>
  <inkml:trace contextRef="#ctx0" brushRef="#br0" timeOffset="311564">7878 3314,'0'39,"0"21,0-1,0 21,20 19,-20-20,20 1,-20-1,20-19,-1-41,1 1,0-20,20-20</inkml:trace>
  <inkml:trace contextRef="#ctx0" brushRef="#br0" timeOffset="311820">8434 3373,'19'40,"-38"0,19 19,0 20,0 1,0 19,0-20,0-19,19-20,-19-1,-19-39</inkml:trace>
  <inkml:trace contextRef="#ctx0" brushRef="#br0" timeOffset="312005">8275 3810,'20'-20,"0"0,39-20,1 1,-1 19,20 20,-39 0,0 20,-20-20</inkml:trace>
  <inkml:trace contextRef="#ctx0" brushRef="#br0" timeOffset="312132">8672 3730,'0'20,"0"0,-20 40,20-21,0 1,20-20,-20 0,20-40</inkml:trace>
  <inkml:trace contextRef="#ctx0" brushRef="#br0" timeOffset="312252">8731 3591,'20'20,"0"20,0 0</inkml:trace>
  <inkml:trace contextRef="#ctx0" brushRef="#br0" timeOffset="312884">8950 3869,'19'-39,"-19"19,20-20,-20 20,-20 80,1-21,-1 1,20 0,-20-20,40-40,-20-20,20 0,-1 1,1-21,0 1,20 19,-1 20,-19 20,0 40,-20 0,0-1,-20 1,20 0,0-21,40-38,-20-1,0-20,0 20,-1 0,1 1,20 58,-40 1,0 0,20 19,-20-19,0-1,20-39</inkml:trace>
  <inkml:trace contextRef="#ctx0" brushRef="#br0" timeOffset="313236">9406 3889,'40'-20,"-21"0,21 1,0-1,0 0,-21 0,1-20,-40 1,1 39,-1 0,-20 20,20-1,-20 1,21 20,-1 19,0-19,20 0,20-1,0-19,19 0,1-20,20-20,-1 0,20 1</inkml:trace>
  <inkml:trace contextRef="#ctx0" brushRef="#br0" timeOffset="313588">9962 3631,'-40'0,"0"0,20 20,0 0,20 20,-19-21,19 1,19 0,1 0,0 0,0 0,20-1,-20-19,-1 20,1 20,0-20,-20 19,0 1,0 0,-20-20,0 19,-19 1,19-20,-20 0,20 0,0-60,20-20</inkml:trace>
  <inkml:trace contextRef="#ctx0" brushRef="#br0" timeOffset="313940">10358 3591,'-59'0,"19"40,20 0,-19 19,-1 1,0 19,1 1,19-21,20-19,0 0,20-21,19 1,1-20,0 0,19 0,1-20,-21 1,21-21,-20 20</inkml:trace>
  <inkml:trace contextRef="#ctx0" brushRef="#br0" timeOffset="314852">10656 3631,'-20'20,"20"20,-20 19,20 21,0-21,-19 20,19-19,19 0,-19-41,0 21,-39-60,39 0,-20-19,0 19,20-20,0 20,20 0,20-19,-1-1,1 0,19 1,-19-1,0 0,0 1,-1-1,-19 20,0 0,-60 60,40 20,-20-1,1 1,19-21,-20 21,0-21,20-19,0-59,20-1,0 0,19 1,-19-1,20 40,-20-20,-1 40,-19 20,-19-1,19 21,0-21,0 1,0-20,19 0</inkml:trace>
  <inkml:trace contextRef="#ctx0" brushRef="#br0" timeOffset="315484">11093 3988,'39'-20,"-19"1,20-1,-20 0,0 0,-20 0,-20-19,0 39,-20 0,40 19,0 21,0 0,0-1,20 21,0-40,0 0,19-20,-19 0,20-20,-20 0,0-20,-1 20,-19-19,-19 19,19 60,-20 19,0-19,0 0,20-21,0-38,20-21,0 20,0-40,-1 21,21-21,-20 40,0 1,20 38,-21 1,-19 20,20 0,0 19,20-19,-20-20,19 0</inkml:trace>
  <inkml:trace contextRef="#ctx0" brushRef="#br0" timeOffset="316388">12125 3770,'-40'20,"40"0,-20 19,-20 1,20 0,1-1,-1 1,20-20,20 0,-1-40,1-20,0 1,0 19,0-20,-20 0,0 21,-20-1,0 20,20 20,-20 19,20 1,0 19,20-19,-20-20,40 0,-20 0,19-20,1-20,-20 0,0 0,-20-20,0 21,-20-21,20 20,0 60,0-1,0 21,20 19,-20 1,20-1,-20-19,19 19,1-39,0-20,-20 19,-20-78,0-1,1-20,-1-19,20-20,0 0,0-1,0 21,20 19,-20 41,19-1,1 0,0 40,-20 19,20 1,-20 20,0-1,0-19,0 0,0-1,0 1,20-40</inkml:trace>
  <inkml:trace contextRef="#ctx0" brushRef="#br0" timeOffset="316884">12442 3869,'0'20,"20"20,-20 19,0 21,0-1,0 0,20 1,-20-21,0-19,20-20,-60-80,40 1,-20-21,20 1,0-20,20 0,0 19,0 21,-1 19,1 20,0 0,20 40,-1 20,-39 19,-19-19,-1 39,0-39,0 20,0-40,20-1,0 1</inkml:trace>
  <inkml:trace contextRef="#ctx0" brushRef="#br0" timeOffset="317260">12740 3830,'39'-20,"-19"0,-79 79,19-19,20 20,0-21,0 1,20 0,0-20,40-1,0-19,0-19,-1-21,-19 20,20-20,-40 20,20-19,-40-1,20 0,-20 21,0-1,0 20,-19 20,19-1,0 21,0-20,20 0</inkml:trace>
  <inkml:trace contextRef="#ctx0" brushRef="#br0" timeOffset="317436">12998 3830,'0'59,"-20"1,0 19,20-39,0-1,20-19,-20 0</inkml:trace>
  <inkml:trace contextRef="#ctx0" brushRef="#br0" timeOffset="317564">13037 3909,'0'-60,"0"21,0-1,20 80</inkml:trace>
  <inkml:trace contextRef="#ctx0" brushRef="#br0" timeOffset="318036">13216 3929,'0'-20,"0"0,0 0,20 0,-20 60,-20 20,20-21,-20 21,20-20,0-21,0 21,0-80,0 1,0-1,20-20,0 1,0 19,19-19,-39 39,20 20,0 40,0-1,-20 1,0 19,0 1,0 0,0-21,0 1,20-40</inkml:trace>
  <inkml:trace contextRef="#ctx0" brushRef="#br0" timeOffset="318268">13494 3591,'0'20,"0"40,0-1,0 1,0 19,20-19,-20 19,0-19,19-1,-19-39,0 0</inkml:trace>
  <inkml:trace contextRef="#ctx0" brushRef="#br0" timeOffset="318444">13355 4048,'40'-40,"-1"20,21 0,-21 1,41-1,-41 20,21-20,-20 20</inkml:trace>
  <inkml:trace contextRef="#ctx0" brushRef="#br0" timeOffset="318772">13752 3988,'20'0,"-1"-20,21 20,-20-19,20-1,-40 0,19 0,-19 0,-39 20,19 20,-20 0,20 20,1-1,-1 1,20 0,0-1,59-19,-39-20,20-20,-1 1</inkml:trace>
  <inkml:trace contextRef="#ctx0" brushRef="#br0" timeOffset="319220">14069 3889,'-20'0,"-19"40,19 19,-20-19,40 0,-20-1,40-19,0-20,20-20,-20-19,-1-1,21 0,-20-19,0-1,0 1,-20-21,19 1,-19 0,0 19,20-19,-20 59,-39 40,39 19,-20 41,0-1,0 1,20 19,0-20,0 0,20-39,20 0,-21 0,21-40,-20 0</inkml:trace>
  <inkml:trace contextRef="#ctx0" brushRef="#br0" timeOffset="319620">14645 3591,'-40'80,"20"-1,20 1,0-1,0 20,20-39,20-1,-20-19</inkml:trace>
  <inkml:trace contextRef="#ctx0" brushRef="#br0" timeOffset="319956">14486 3988,'40'-39,"-21"19,21 0,20 0,-21 20,1 0,-20 0,-20 40,-20-1,0-19,0 20,1 0,19-20,-20-1,40 21,19-60</inkml:trace>
  <inkml:trace contextRef="#ctx0" brushRef="#br0" timeOffset="320100">14803 4028,'0'20,"20"20,-20-1,20 1,0 0,0-1,0-39</inkml:trace>
  <inkml:trace contextRef="#ctx0" brushRef="#br0" timeOffset="320308">15081 3949,'-39'39,"-1"21,0 19,0 1,1 19,-1 0,20-20,20-39,40-20,0-40</inkml:trace>
  <inkml:trace contextRef="#ctx0" brushRef="#br0" timeOffset="320659">15538 3671,'-20'40,"0"39,-40 0,21 20,-1-19,20-1,20-39,20 0,-20-40</inkml:trace>
  <inkml:trace contextRef="#ctx0" brushRef="#br0" timeOffset="320932">15379 3770,'59'-40,"1"21,0 19,-1-20,1 20,-1-20,-19 20,-1 0,1 0,-20 0</inkml:trace>
  <inkml:trace contextRef="#ctx0" brushRef="#br0" timeOffset="321164">15240 4068,'60'-40,"-21"0,21 1,19 19,1-20,-1 20,-20 0,1 1,-20 19</inkml:trace>
  <inkml:trace contextRef="#ctx0" brushRef="#br0" timeOffset="321364">15300 4226,'39'-19,"1"-1,19-20,1 0,19 21,1-1,-21 0,21 20</inkml:trace>
  <inkml:trace contextRef="#ctx0" brushRef="#br0" timeOffset="321995">15954 4068,'20'-40,"-20"20,0 0,20-19,-20 19,20 0,-40 60,0-1,0 1,1 20,-1-21,20-19,0 0,20-20,-1-20,1-20,0 21,0-21,0 20,-20-20,20 1,-1 19,-19 40,-19 19,-1 1,0 0,20-20,20-1,0-38,-1-21,1 20,0 0,0 0,0-19,19 39,-19-20,0 59,0-19,-20 20,0 0,0-1,0 1,0-20,20 0,-20-20</inkml:trace>
  <inkml:trace contextRef="#ctx0" brushRef="#br0" timeOffset="322468">16391 3949,'0'59,"-20"-19,20 19,0 1,-20 19,20 1,0-1,20-39,-20 19,0-39,20 0,-40-60,0 1,20-21,-20 1,20-21,0 1,20-1,-20 21,20 19,0 20,0-19,0 19,-1 20,1 0,0 59,-20-19,-20 20,0-1,-19 1,19-21,0-19,0 0</inkml:trace>
  <inkml:trace contextRef="#ctx0" brushRef="#br0" timeOffset="323028">16450 4127,'20'0,"20"-20,-20 20,20-19,-21-1,1 0,20 0,-20 0,-20 0,0-19,-20 19,0 40,20 19,0 1,0 20,0-21,20-19,0 0,0 0,-1-20,1-20,20 0,-20 20,0-20,19-19,-58 58,-1-38,40-21,-1 0,1 0,20-19,19 19,-19 20,0-19,-1 39,1 0</inkml:trace>
  <inkml:trace contextRef="#ctx0" brushRef="#br0" timeOffset="323356">17264 3849,'-20'20,"-19"0,19 20,-20-1,0 21,1-20,-1 19,20-39,20 0,20 0,0-20,19-20,1-20,0 1,-20 19,0-20,-1 20,-19-20,0 21,0-1,-19 0,-21 40,20 0,0 19,20 1</inkml:trace>
  <inkml:trace contextRef="#ctx0" brushRef="#br0" timeOffset="323740">17363 4028,'0'-20,"0"80,0-21,-20 1,20-20,-19-20,-1-20,20 0,20-19,-20-1,39 0,1-19,0 39,-1 0,1 0,0 20,-1 0,1 0,-20 20,0 0</inkml:trace>
  <inkml:trace contextRef="#ctx0" brushRef="#br0" timeOffset="324099">17542 3611,'20'-20,"19"20,1 0,0 20,-1 20,1 20,0-1,-20 20,-20 1,0-1,0 1,-40-1,20-20,-20 21,-19-40,19-1,1 1,19-20,0 0,20-20</inkml:trace>
  <inkml:trace contextRef="#ctx0" brushRef="#br0" timeOffset="332803">18554 3869,'-20'20</inkml:trace>
  <inkml:trace contextRef="#ctx0" brushRef="#br0" timeOffset="333299">18574 3730,'-20'20,"20"40,-20 19,0 0,0 21,1-21,-1 0,20-19,0-40,0-40,20-20,-20-19,19-1,-19 1,20-21,-20 1,20 0,0-1,0 21,-20 19,20 20,-1 40,-19 20,0 19,20 21,-20 19,0-20,0 1,20-21,-20-19,0-1,0-39</inkml:trace>
  <inkml:trace contextRef="#ctx0" brushRef="#br0" timeOffset="333475">18455 4028,'20'-20,"-1"0,21 0,20 1,-21 19,21-20,-21 0,21 20</inkml:trace>
  <inkml:trace contextRef="#ctx0" brushRef="#br0" timeOffset="333683">18911 3671,'-20'40,"20"19,0 1,0 39,0-20,20 1,-20-21,20-19,0-1</inkml:trace>
  <inkml:trace contextRef="#ctx0" brushRef="#br0" timeOffset="334067">19129 3611,'0'20,"0"40,-19 19,19 0,0 1,0 19,0-20,19-19,-19-20,20-21,0-38</inkml:trace>
  <inkml:trace contextRef="#ctx0" brushRef="#br0" timeOffset="334387">19209 4088,'20'0,"-1"0,21-20,0 0,-20-20,19 20,1-19,-20 19,0 0,-20-20,-40 40,20 0,0 40,1-20,-1 19,0 21,20-20,0 19,0-39,20 0,0-20,19-20</inkml:trace>
  <inkml:trace contextRef="#ctx0" brushRef="#br0" timeOffset="335027">19487 3968,'-40'0,"20"20,20 20,0-20,-20 20,20-21,20 1,20-59,-20 19,-20 0,19 0,-19 0,0 40,0 20,0-20,20 19,0-39,0 20,20-40,-1 0,1-19,0 19,-20-20,-1 20,1-19,-20 19,0-20,-39 40,19 0,0 20,0 0,0 0,0-1,20 1,20 20,0-40,20 20,-20-20,-1 20,1 0,0-1,-20 21,20-20,-20 20,-20-21,20-78</inkml:trace>
  <inkml:trace contextRef="#ctx0" brushRef="#br0" timeOffset="335203">19864 3651,'19'40,"-19"-1,0 41,0 19,20-20,-20 21,0-21,0-39</inkml:trace>
  <inkml:trace contextRef="#ctx0" brushRef="#br0" timeOffset="335363">19784 4048,'20'-40,"0"20,20 0,19 1,20-1,-19 20,19 0,1 20,-21-20</inkml:trace>
  <inkml:trace contextRef="#ctx0" brushRef="#br0" timeOffset="335747">20638 3869,'-40'40,"20"0,-20-1,20 21,1-20,19-1,0 1,19-40,1-20,0 0,20-19,-20-1,0 0,-1 0,-19 1,-19-1,19 0,-20 21,-20 38,20 21,0 0,20-1,0 1</inkml:trace>
  <inkml:trace contextRef="#ctx0" brushRef="#br0" timeOffset="336163">20836 3889,'0'-79,"20"59,-20 0,0 40,0 20,-20 19,20 1,-20 19,20-39,-20-1,20-58,0-21,20 0,-20 0,20 1,0-1,0 20,19 20,-39 20,20 20,-20-1,20 1,-20 20,20-40,-20 19,20-39</inkml:trace>
  <inkml:trace contextRef="#ctx0" brushRef="#br0" timeOffset="336499">21054 4048,'40'0,"-20"-20,0 0,19 20,-19-40,20 21,-20-1,-1 0,-19 0,20-20,-40 21,1 19,-21 19,20 1,0 20,0 19,20 1,20 0,0-21,0-19,39-20,-19 0,20-20,-1 0,-19 1,0-1</inkml:trace>
  <inkml:trace contextRef="#ctx0" brushRef="#br0" timeOffset="336995">21729 4008,'20'-40,"-20"1,20-1,-20-19,0-1,0 1,0-1,0-19,0 19,0 20,-20 100,0-1,20 41,0-1,-20-20,40 20,-40-39,40-20,-20-20,20-40,-20 0,20-40,-1 1,21 19,-20 0,20 21,-20 19,-1 19,1 1,-20 0,20 20,-20-1,0 1,40-40</inkml:trace>
  <inkml:trace contextRef="#ctx0" brushRef="#br0" timeOffset="337331">22126 3909,'-20'0,"0"40,20-21,0 1,0 20,20-20,0-20,19-20,-19 0,0 0,0 0,0 1,-20 38,0 21,0 0,20-20,0 0,-1-20,21 0</inkml:trace>
  <inkml:trace contextRef="#ctx0" brushRef="#br0" timeOffset="337755">22483 3909,'20'-40,"-20"1,-20-1,20 20,-20 40,0 0,0 19,1 21,-21-1,20 1,20 0,0-41,20 1,0-20,19-20,-19 1,0-21,0 0,0 0,0-19,-1-1,-19 1,0-20,0 19,0 0,-19 100,19 20,0 19,0-19,19 39,-19-40,40 1,0-40,19 0,1-40</inkml:trace>
  <inkml:trace contextRef="#ctx0" brushRef="#br0" timeOffset="338019">23435 3334,'0'39,"0"21,-19 39,-1 0,0 0,20 20,-20-39,20-21,0-19,0-20,-20-40</inkml:trace>
  <inkml:trace contextRef="#ctx0" brushRef="#br0" timeOffset="338171">23257 3810,'59'-40,"-19"20,20 20,-1-20,1 20,19-19,-39 19</inkml:trace>
  <inkml:trace contextRef="#ctx0" brushRef="#br0" timeOffset="338483">23614 3790,'-40'40,"21"-21,-1 41,0-20,0 19,40-19,0-20,0-20,19 0,1-20,19 0,-19-20,-20 20,20-19,-21-1,-19 0,20 1,-20-1,-20 20,1 20,19 20,19-20</inkml:trace>
  <inkml:trace contextRef="#ctx0" brushRef="#br0" timeOffset="338707">24209 3393,'0'60,"-19"-1,-1 40,-20 20,20 0,20-19,0-41,0-19,0-20,20-20</inkml:trace>
  <inkml:trace contextRef="#ctx0" brushRef="#br0" timeOffset="339219">23991 3830,'20'0,"20"-20,-1 20,1 0,20 0,-21 0,1 0,-20 20,-20-1,-20 21,0-20,0 0,-19 0,19-1,0 21,40-20,19-20,-19 20,20-20,19 0,1-20,-20 20,-1-20,1 0,-20 0,-20 1,-20-1,0 59,-19-19,19 20,-20 20,20-21,20-19,20 20,20-20,19-1,1-19,19 20,-19-20,-1-20</inkml:trace>
  <inkml:trace contextRef="#ctx0" brushRef="#br0" timeOffset="339890">17919 4484,'20'-19,"19"38,-39 21,20 0,-20 19,0 21,20-21,0 1,0-1,0-39,19 0,1-20,0 0,-20-20</inkml:trace>
  <inkml:trace contextRef="#ctx0" brushRef="#br0" timeOffset="340243">17820 4584,'-40'-40,"40"0,0 1,20-1,20-20,-1 21,21-1,-1 0,1 20,-1 20,-19 0,-20 20,0 0,0 20,-20 0,0-1,-20 21,0-1,-20 1,20-20,20 19,-19-39,19 0,19 0</inkml:trace>
  <inkml:trace contextRef="#ctx0" brushRef="#br0" timeOffset="340450">18355 4326,'-19'59,"-1"1,0-1,0 21,20-1,-20 0,20-19,20-1,0-39,0 0</inkml:trace>
  <inkml:trace contextRef="#ctx0" brushRef="#br0" timeOffset="340810">18475 4842,'19'-40,"1"0,0 1,20 19,-20-20,-1 20,1 0,-59 20,19 20,-20 0,20 20,20 19,0-19,0 0,0-1,40-19,-20-20,0 0,19-20</inkml:trace>
  <inkml:trace contextRef="#ctx0" brushRef="#br0" timeOffset="341050">18792 4326,'0'20,"0"39,-20-19,20 19,0 21,0-1,20 0,-20-19,20-1,-20-19,20-20,-20 0</inkml:trace>
  <inkml:trace contextRef="#ctx0" brushRef="#br0" timeOffset="341354">18673 4762,'0'-20,"20"-19,19-1,21 0,0 1,-1 19,20 0,-19 20,0 0,-21 0,-19 20,20 0,-40 19,-20 1,0 0,-20 19,1 1,-21-21,1 1,19 0,0-20,40-20</inkml:trace>
  <inkml:trace contextRef="#ctx0" brushRef="#br0" timeOffset="342474">19546 4703,'20'20,"20"-20,-1 0,21-20,-20-20,19 20,-19-19,-20 19,-1 0,1 0,-40-20,1 40,-1 0,-20 20,0 0,1 20,-1-1,20 21,0-1,20 1,20-20,0-21,20 1,-1-20,1-20</inkml:trace>
  <inkml:trace contextRef="#ctx0" brushRef="#br0" timeOffset="342786">19983 4584,'0'39,"0"1,19 0,-19-1,0 1,0 0,40-80,-40 0,20 1,-20-1,20-19,20 19,-21 20,1 20,0 40</inkml:trace>
  <inkml:trace contextRef="#ctx0" brushRef="#br0" timeOffset="343394">20201 4723,'20'19,"39"-38,-39-1,0 0,-20 0,20-20,-40 21,0 19,0 19,0 21,20-20,0 20,20-21,20 1,0-20,-20-20,-1 20,1-19,0-1,-20 59,0 1,-20 0,20-1,20-78,-20 19,20-20,-20 1,20-1,0 0,-1 20,21 40,-40 0,20 20,-20-1,20 1,-20-20,20 20,0-40,-20-20</inkml:trace>
  <inkml:trace contextRef="#ctx0" brushRef="#br0" timeOffset="343586">20677 4365,'20'40,"-20"20,0-1,20 21,-20-1,0 0,20-19,-20-1,-20-39</inkml:trace>
  <inkml:trace contextRef="#ctx0" brushRef="#br0" timeOffset="343731">20657 4802,'0'-60,"0"41,20-1,20 0,0 0,-1 0,1 20,0 0,-1 0</inkml:trace>
  <inkml:trace contextRef="#ctx0" brushRef="#br0" timeOffset="344002">20915 4703,'-39'39,"39"1,-20-20,20 0,20 19,-1-39,1 0,0-19,0-21,20 0,-20 20,-20 1,0-1,19 59,1-19,-20 20,20 0,20-21,-20-38</inkml:trace>
  <inkml:trace contextRef="#ctx0" brushRef="#br0" timeOffset="344410">21272 4643,'-19'40,"-1"-20,20 19,0 1,0 0,0-20,20-20,19-20,-19 0,-20-20,20 20,-20-19,20-1,-20 20,0-19,0 98,0 1,0-21,20 21,-20-21,20-19,-1 0,1-40,0 0,20-19,-20-21</inkml:trace>
  <inkml:trace contextRef="#ctx0" brushRef="#br0" timeOffset="344650">21630 4326,'0'20,"0"19,-20 41,20-1,0 0,-20 1,20-1,-20-19,20-21,40-39,-20-59,0 19,-1-19</inkml:trace>
  <inkml:trace contextRef="#ctx0" brushRef="#br0" timeOffset="344842">21769 4326,'0'20,"0"39,0 1,0 19,0 0,0 1,0-21,0-19,0 0,19-60</inkml:trace>
  <inkml:trace contextRef="#ctx0" brushRef="#br0" timeOffset="345002">21828 4623,'0'80,"20"-41,0 1,0 0,0-40,19 0,1-20</inkml:trace>
  <inkml:trace contextRef="#ctx0" brushRef="#br0" timeOffset="345170">22185 4544,'-59'179,"-21"-1,41 1,-1-1,0-39,40-79</inkml:trace>
  <inkml:trace contextRef="#ctx0" brushRef="#br0" timeOffset="398239">2322 5516,'39'-20,"100"-19,-20 19,20-20,0 20,-20 1</inkml:trace>
  <inkml:trace contextRef="#ctx0" brushRef="#br0" timeOffset="404054">3532 5080,'-20'-20,"-19"0,19 20,-20 20,20 0,-19 0,-1-1,0 1,1 0,19 0,0 20,40-21,39 1,-39-20,20 0,-20 20,19-20,1 20,0 0,-21 0,-19 19,20 1,-40 20,20-21,-19 21,-1-20,0-21,0 1,40-40,0-39</inkml:trace>
  <inkml:trace contextRef="#ctx0" brushRef="#br0" timeOffset="404254">3651 5000,'0'40,"0"20,0 19,0 20,0 0,0 1,0-41,-20 1,20-40</inkml:trace>
  <inkml:trace contextRef="#ctx0" brushRef="#br0" timeOffset="404398">3552 5417,'40'-40,"-1"40,1 0,0 0,-1-19,21 19,-20 0</inkml:trace>
  <inkml:trace contextRef="#ctx0" brushRef="#br0" timeOffset="404958">3929 5318,'-20'20,"0"0,1-1,-21 1,20 20,20-20,0 19,0-19,20 0,0-20,0 0,-1-20,1 20,0-39,0 19,0 0,-20 60,20-21,19-19,-19 0,20-19,-20-1,-20 0,20-20,-20 80,0-20,-20 19,20 1,0-99,20 19,-20 0,19-19,1-21,20 1,0 19</inkml:trace>
  <inkml:trace contextRef="#ctx0" brushRef="#br0" timeOffset="405126">4346 5020,'0'80,"0"-1,0-20,20 21,-20-21,0-19,19 0,-19-20</inkml:trace>
  <inkml:trace contextRef="#ctx0" brushRef="#br0" timeOffset="405286">4187 5338,'40'-20,"-1"20,21 0,-20 20,19-20,1 0,-21-20</inkml:trace>
  <inkml:trace contextRef="#ctx0" brushRef="#br0" timeOffset="405614">4624 5278,'-40'-20,"20"20,0 0,-19 20,19 0,0 0,-20 0,40 0,40-1,-20-19,19 0,1 0,-20 20,20-20,-1 0,-19 20,20 20,-40-20,0-1,-20 21,0-20,-20 20,21-20,-1-20,20-20</inkml:trace>
  <inkml:trace contextRef="#ctx0" brushRef="#br0" timeOffset="406070">5298 5199,'-20'20,"-19"19,19 1,-20 20,20-21,1 21,-1-21,20 1,20-20,-1-20,21-40,-20 1,20-1,-21 0,1-19,0-1,0 20,-20 21,-20 38,0 1,0 20,1 20,19-1,-20-19,40-1,-1-19,21 0,0-20,0-20</inkml:trace>
  <inkml:trace contextRef="#ctx0" brushRef="#br0" timeOffset="406486">5755 5159,'-20'-20,"-20"20,0 0,1 20,-1 20,0-20,21 19,-21-19,20 20,60-20,-20-20,19 0,1 0,0 20,-1-20,21 19,-1-19,-19 20,0-20,-20 20,-20 20,0-20,-40 19,20-19,-20 20,1-20,19 0,0-20,40-40</inkml:trace>
  <inkml:trace contextRef="#ctx0" brushRef="#br0" timeOffset="406862">6668 4901,'-40'40,"20"0,0 19,0 1,20-1,-39 1,19-1,20 21,-20-41,0 1,20-20,0 19,0-19,0-59</inkml:trace>
  <inkml:trace contextRef="#ctx0" brushRef="#br0" timeOffset="407206">6608 4901,'-20'-20,"-20"40,1 20,-21 0,21 19,-1-19,-20 19,40-19,1-20,-1 19,20-19,0 0</inkml:trace>
  <inkml:trace contextRef="#ctx0" brushRef="#br0" timeOffset="407502">6152 5616,'19'-20,"1"0,20 0,19 0,1 20,0-20,-21 0,1 20,0 0,-1 0,-19 0,0 0,0 0</inkml:trace>
  <inkml:trace contextRef="#ctx0" brushRef="#br0" timeOffset="408390">7699 5159,'-39'20,"-1"0,0 19,20 1,1 0,-1 19,0-19,20 0,20-20,0-1,19-38,-19-1,20-20,0 0,-1 1,-19-1,0 0,20 40,-40 20,0 20,-20 19,20 1,0 19,0 1,0-21,-20 40,20-19,-20-1,0 1,0-21,-19-19,-1-20,0-20,1-20,-1-20,0 0,20-39,1 0,19-1,19 1,1 19,20 1,19 39,21-20,-40 1</inkml:trace>
  <inkml:trace contextRef="#ctx0" brushRef="#br0" timeOffset="408774">8057 5417,'0'-40,"19"1,-19-1,20-20,-20 21,20 19,-40 79,0 21,-19-21,19 1,0-20,20-21,0-58,20-1,0 0,0-19,19-1,1 21,-20 19,19 0,1 20</inkml:trace>
  <inkml:trace contextRef="#ctx0" brushRef="#br0" timeOffset="409134">8354 5179,'-39'40,"19"-21,-20 21,20 0,0 0,0-1,1 1,19-20,19 0,1-20,20 0,-20-40,20 20,-1-20,-19 21,0-21,0 0,-20 0,0 21,-20 19,-20-20,20 20,-19 20,19-1,-20 21,40-20,-20 20,40-40</inkml:trace>
  <inkml:trace contextRef="#ctx0" brushRef="#br0" timeOffset="409622">8533 5258,'-20'40,"20"0,0-1,0-19,20 0,19 0,-19-20,0 0,20-20,-20 0,-20 0,39 20,-19-19,0-1,20 0,-1 0,-19 0,0 0,-20 0,20-19,-40 39,-20-40,1 40,19 0,0 20,20 0,0 0</inkml:trace>
  <inkml:trace contextRef="#ctx0" brushRef="#br0" timeOffset="410102">9327 5119,'-40'-19,"20"19,-20 19,1 1,-1 0,-20 20,21-20,-1 19,0-19,40 0,40-20,0 0,-1 0,21 0,-20 0,-1 20,21-20,-20 20,-1 0,1-1,0 1,-21 0,-19 0,0 0,0 19,-19-19,-21 20,20-20,-20 0,21 0,19-60</inkml:trace>
  <inkml:trace contextRef="#ctx0" brushRef="#br0" timeOffset="410390">10319 4941,'0'40,"-20"-1,-20 41,20-1,-19 0,19 1,0-21,0 1,20-21,0 1,-20-40</inkml:trace>
  <inkml:trace contextRef="#ctx0" brushRef="#br0" timeOffset="410574">9902 5298,'20'-20,"20"0,19 0,1 1,-1-1,1 20,19 0,-19 0</inkml:trace>
  <inkml:trace contextRef="#ctx0" brushRef="#br0" timeOffset="410990">10676 5179,'-40'20,"20"0,-19-1,-1 21,0-20,1 20,19-1,0 1,0-20,20 20,20-21,0-19,0 20,19-20,21 0,-20-20,19 1,1-21,-1 0,1 20,-21-19,-19-1,0 0,-20 20,-20-19,-19 39,-1 0,0 0,0 20,-19-1,19 1,20 0,1 20,19-20</inkml:trace>
  <inkml:trace contextRef="#ctx0" brushRef="#br0" timeOffset="411686">12005 5080,'-19'-40,"-1"20,0 0,-20 20,20-19,-19 38,-1-19,0 20,-19 0,-1 20,1-1,-1 1,21 0,19-1,0 1,0 0,40-20,0 0,0-1,39-19,-19 0,19-19,1-1,19 0,-19-20,-21 0,21 21,-20-21,-21 0,1 1,-20 19,-20 0,-19 20,-21 0,21 20,-21 0,1-1,19 21,0 0,20-1,0 1</inkml:trace>
  <inkml:trace contextRef="#ctx0" brushRef="#br0" timeOffset="412286">11926 5437,'0'-20,"0"0,-20 0,-19 1,19 19,-20 19,0-19,-19 20,-1 20,1-20,-1 0,21 19,-1 1,0 0,20-20,20 19,-20 1,20-20,20 19,0-19,20 0,0 0,19-20,1 0,19-20,-19-20,19 1,-20 19,1-20,-20-19,-1 19,-19 0,0 1,-40 19,20 0,-40 0,1 20,-21 20,21-20,-21 20,20 0,21 19,-1-19</inkml:trace>
  <inkml:trace contextRef="#ctx0" brushRef="#br0" timeOffset="417446">13117 5338,'20'0,"19"0,1 0,0 0,19-20,1 0</inkml:trace>
  <inkml:trace contextRef="#ctx0" brushRef="#br0" timeOffset="422149">13772 5119,'19'40,"-19"0,-19-1,19 41,-20-1,0-19,0-21,20 1,0-20,20-20</inkml:trace>
  <inkml:trace contextRef="#ctx0" brushRef="#br0" timeOffset="422357">13633 5159,'0'-20,"19"-19,21-1,0 0,19 20,1 1,-1-1,-19 20,0 0</inkml:trace>
  <inkml:trace contextRef="#ctx0" brushRef="#br0" timeOffset="422581">13752 5377,'39'-39,"1"19,20 0,-21 0,1 0,0 20,-1-20,1 20,-40 0</inkml:trace>
  <inkml:trace contextRef="#ctx0" brushRef="#br0" timeOffset="422885">14049 5258,'-19'0,"-1"60,0-20,0-1,20 1,-20 0,40-21,0 1,20-20,-21-20,1-19,20-1,-20 0,0 1,-20 19,-20-20,0 40,-20 60,1-21,39 1,-20-20,20 0</inkml:trace>
  <inkml:trace contextRef="#ctx0" brushRef="#br0" timeOffset="423525">14188 5338,'0'39,"0"-19,0 20,0 0,0-21,40 1,-20-40,0 20,0-19,-1-21,1 20,-20 40,0 0,20 0,20-20,-20 0,-1-20,1-20,0 20,-20 0,0-19,-20 39,20 20,-20 19,1 21,19-21,-20 1,20-20,20-60,-1 1,1-1,-20 0,20 1,0-21,0 100,0-20,-20 39,19-19,-19-20,20 19,0-39</inkml:trace>
  <inkml:trace contextRef="#ctx0" brushRef="#br0" timeOffset="423877">14724 5238,'0'40,"-20"0,0 19,20 1,-19-1,19 1,0-40,19 0,1-60,0-20,-20 21,20-41,0 1,0-20,-20 19,19 21,-19 39,0 40,0 20,-19 19,19 1,0 39,0-20,0-19,0-21</inkml:trace>
  <inkml:trace contextRef="#ctx0" brushRef="#br0" timeOffset="424165">14863 5457,'40'20,"-21"-40,21 0,-20-20,0 20,20-19,-21 19,-19 0,-19 0,-1 20,0 20,-20 20,20-1,0 21,1-1,19-39,0 20,59-40,-19-20</inkml:trace>
  <inkml:trace contextRef="#ctx0" brushRef="#br0" timeOffset="424557">15141 5298,'-20'40,"20"-1,-20 21,20-20,0-1,0-19,20-20,0-59,0 19,-20-20,19 1,-19-1,0-19,20 0,-20 19,20 20,-40 80,20 20,0 39,0-20,0 20,0-19,20-21,20-39,0 0,-21-40,21 0</inkml:trace>
  <inkml:trace contextRef="#ctx0" brushRef="#br0" timeOffset="424749">15677 5298,'-20'79,"20"-19,0-1,-20 1,20-20,0-20,20-20</inkml:trace>
  <inkml:trace contextRef="#ctx0" brushRef="#br0" timeOffset="424869">15696 5258,'0'40,"20"-20,-20 20</inkml:trace>
  <inkml:trace contextRef="#ctx0" brushRef="#br0" timeOffset="425293">15835 5437,'20'-40,"-20"20,20-19,-20 19,0 60,0-1,-20 21,20-21,-20 1,20-20,40-60,-40 1,20-1,0-20,19 1,-19-1,0 40,20 20,-20 60,-1-20,-19 19,20-19,0 0,20-1,-20-19,19-20,-19 0</inkml:trace>
  <inkml:trace contextRef="#ctx0" brushRef="#br0" timeOffset="425501">16649 5080,'-20'39,"0"21,0 19,1 1,19-21,0 1,0-21,19-19,1 0</inkml:trace>
  <inkml:trace contextRef="#ctx0" brushRef="#br0" timeOffset="425837">16589 5496,'-19'20,"-1"-59,59-1,1 20,-20 20,20 0,-1 0,1 20,-20 0,0 0,0 19,-20-19,0 20,-20 0,0-1,-20 1,0-20,1 0,-1-20,0 0,21-40</inkml:trace>
  <inkml:trace contextRef="#ctx0" brushRef="#br0" timeOffset="425989">16589 5258,'60'-20,"-1"1,-19-1,40 20,-21 0,-19-20</inkml:trace>
  <inkml:trace contextRef="#ctx0" brushRef="#br0" timeOffset="426205">17085 5080,'0'20,"0"19,0 21,0 19,-19 1,19-1,0-20,0 1,0-40,19 0</inkml:trace>
  <inkml:trace contextRef="#ctx0" brushRef="#br0" timeOffset="426605">17324 5238,'19'-39,"-38"59,-1 19,-20 21,20-1,-19 1,19-1,0 1,20-20,0-1,20-19,0-20,19-20,1 1,0-41,19 20,-39 1,20-21,-21 1,-19-1,0 20,-19 20,-1 20,0 0,-20 0,20 20,1 20,-1-20,0 20,20-21</inkml:trace>
  <inkml:trace contextRef="#ctx0" brushRef="#br0" timeOffset="427365">17859 5159,'-19'79,"-1"-19,20 39,0 0,0-39,0 0,20-21,-20 1,39-20</inkml:trace>
  <inkml:trace contextRef="#ctx0" brushRef="#br0" timeOffset="427885">17681 5298,'0'-20,"0"-20,20 21,19-1,1-20,0 20,-1 20,21 0,-20 0,-21 20,21-20,-20 20,-20 0,0 0,-20 19,0-19,0 20,-19-20,19 0,0 19,40-39,0 20,0-20,19 0,-19 0,20 0,-20 20,0 0,-20 0,0 19,0 21,-20-20,-20-1,20 1,-20 0,21-21,-21-19,40-39</inkml:trace>
  <inkml:trace contextRef="#ctx0" brushRef="#br0" timeOffset="428165">18375 5238,'-20'20,"-19"20,19-20,-20 20,20 19,1 1,19-21,-20 1,40 0,-1-20,1-20,20 19,-20-19,19-19,1-1,0-20</inkml:trace>
  <inkml:trace contextRef="#ctx0" brushRef="#br0" timeOffset="428373">18633 5219,'20'59,"-20"-19,0 19,-20 1,0 19,20-39,-19 0,19-20,19-20</inkml:trace>
  <inkml:trace contextRef="#ctx0" brushRef="#br0" timeOffset="428589">18613 5298,'20'-20,"20"0,-20 0,39 1,1-1,-20 0,19 20,-19-20,-20 40</inkml:trace>
  <inkml:trace contextRef="#ctx0" brushRef="#br0" timeOffset="428797">18594 5477,'39'-20,"1"0,0 0,19 20,1-20,-1 20,1 0,-21 20,-19 0</inkml:trace>
  <inkml:trace contextRef="#ctx0" brushRef="#br0" timeOffset="429005">18673 5715,'79'-40,"-19"20,-1 0,1 1,-1-1,1 20,0-20</inkml:trace>
  <inkml:trace contextRef="#ctx0" brushRef="#br0" timeOffset="429821">19745 5219,'-20'59,"20"1,0 19,0 0,20-19,-20 0,19-21,1-19,0-20,20 0</inkml:trace>
  <inkml:trace contextRef="#ctx0" brushRef="#br0" timeOffset="430197">19526 5377,'-39'-19,"19"-1,20-20,20 0,19-19,1 19,19 0,21 1,-21 19,21 0,-41 20,21 0,-40 20,19 20,-39-21,0 21,-19 20,-21-1,0-19,1 19,-1-19,20 0,0-20,40-1,20 1</inkml:trace>
  <inkml:trace contextRef="#ctx0" brushRef="#br0" timeOffset="430584">20141 5457,'-39'39,"19"-19,0 0,0 0,0 20,0-20,20 19,0-19,40-20,0-20,-20 0,39-19,-19-1,19 0,-19 20,-20-19,0 19,-20-20,-20 20,-20 20,1 20,-1 20,0-20,1 39,19-39,0 20,20 0,20-21,0-19</inkml:trace>
  <inkml:trace contextRef="#ctx0" brushRef="#br0" timeOffset="430949">20657 5338,'-39'0,"-1"20,20 19,-20-19,1 20,19-20,0-1,20 21,20-20,0 0,19-20,1 20,-20 0,20-20,-1 19,-19 1,0 0,0 20,-40-20,0-1,-19-38</inkml:trace>
  <inkml:trace contextRef="#ctx0" brushRef="#br0" timeOffset="431157">20796 5477,'0'39,"0"-19,0 40,0-21,0 21,0-20,20-1,-20-19,0-20</inkml:trace>
  <inkml:trace contextRef="#ctx0" brushRef="#br0" timeOffset="431372">20975 5219,'0'59,"20"-19,-20 19,0 21,20-1,-20-19,0-21,0 1,0-40</inkml:trace>
  <inkml:trace contextRef="#ctx0" brushRef="#br0" timeOffset="431525">20876 5536,'19'-20,"21"0,-20 20,20-19,19 19,-39 0,20 0,-20 0</inkml:trace>
  <inkml:trace contextRef="#ctx0" brushRef="#br0" timeOffset="431630">21153 5516,'0'40,"-19"-20,19 20,0-1,0 1,0-20,19-20</inkml:trace>
  <inkml:trace contextRef="#ctx0" brushRef="#br0" timeOffset="431973">21352 5477,'-20'19,"0"1,0 20,0 0,20-1,-19-19,19 0,19 0,41-40,-40 0,0 0,0-19,-1 19,-19 0,0-20,0 20,-19 20,-21 40,40-20,-20 20,20-20</inkml:trace>
  <inkml:trace contextRef="#ctx0" brushRef="#br0" timeOffset="432373">21511 5616,'0'-40,"19"20,-19 0,0 40,-19 20,19-1,0 1,-20 0,20-20,0-60,0 0,20 1,-1-1,21-20,0 1,-20 19,19 20,-19 20,0 0,0 40,0-20,-20 39,0-19,-20 20,20-21,-40 21,20-40</inkml:trace>
  <inkml:trace contextRef="#ctx0" brushRef="#br0" timeOffset="432724">19387 5655,'20'0,"20"0,0 0</inkml:trace>
  <inkml:trace contextRef="#ctx0" brushRef="#br0" timeOffset="433501">22562 5536,'-20'-40,"1"40,-1 0,-20 0,0 0,21 40,-41-20,20 20,1-1,-1 1,40 0,-20-1,40-19,0-20,20 20,-1-20,21-20,-21 0,1 1,20-1,-41-20,21 20,-20-19,0-1,-20 0,0 20,-40-19,20 39,-19 19,19 1,-20 0,20 0,20 0,0 0</inkml:trace>
  <inkml:trace contextRef="#ctx0" brushRef="#br0" timeOffset="433845">22959 5735,'0'-40,"0"20,-20-20,-19 1,19-1,-20-20,0 21,1-1,-1-19,0 39,21-20,-1 0,20 20,0 1,20-21,19 20,1 20,0-20,-1 20,1 20,0 0,-1 0,1 0</inkml:trace>
  <inkml:trace contextRef="#ctx0" brushRef="#br0" timeOffset="434053">22741 5516,'40'-20,"19"1,1-1,19 0,0 0,1 0,-1 20,-19-20</inkml:trace>
  <inkml:trace contextRef="#ctx0" brushRef="#br0" timeOffset="434276">23217 5258,'20'0,"20"0,-1 0,21 20,-1-20,1 20,0-20,-1 20,-19-20</inkml:trace>
  <inkml:trace contextRef="#ctx0" brushRef="#br0" timeOffset="434612">23435 5338,'20'20,"0"-1,0 1,20 0,-20 20,-1 19,-19-19,0 20,-19-1,-1-19,0-1,-20 1,20-20,-19 20,-1-20,20-20,-20 0,21 0,38-40,-19 0</inkml:trace>
  <inkml:trace contextRef="#ctx0" brushRef="#br0" timeOffset="434996">23693 5576,'-19'59,"-1"-39,20 20,-20 0,20-21,0 21,20-40,19 0,1-40,-20 1,0 19,-20 0,0 0,0 60,0 0,0-21,0 21,20-20,-1 0,21-20,0 0,-20-20</inkml:trace>
  <inkml:trace contextRef="#ctx0" brushRef="#br0" timeOffset="435485">24070 5576,'-39'20,"19"0,-20-1,20 21,1 0,-1-1,0 1,20 0,0-20,20-40,0 0,-1-20,1-19,0 19,0-39,0-1,0 1,-1 0,-19 19,20 20,-40 20,20 40,0 20,-19 0,19 19,0 1,0-1,0 1,19-1,-19 1,20-20,-20-1,20 1,0-20,20-20</inkml:trace>
  <inkml:trace contextRef="#ctx0" brushRef="#br0" timeOffset="435685">24269 5635,'0'20,"0"20,0 0,0 19,0-19,0 19,0-39,20 0</inkml:trace>
  <inkml:trace contextRef="#ctx0" brushRef="#br0" timeOffset="435828">24368 5655,'0'20,"20"0</inkml:trace>
  <inkml:trace contextRef="#ctx0" brushRef="#br0" timeOffset="436100">24646 5655,'-20'20,"-20"0,1 0,19 19,-20 1,20-20,1 20,19-20,0-1,19 1,21 0,0-20,-20-20,19 20,1-20,-20 20</inkml:trace>
  <inkml:trace contextRef="#ctx0" brushRef="#br0" timeOffset="436308">24805 5735,'-20'59,"20"-39,0 20,-20 19,20-19,0-20,0 0,20-20</inkml:trace>
  <inkml:trace contextRef="#ctx0" brushRef="#br0" timeOffset="436444">24944 5655,'0'20</inkml:trace>
  <inkml:trace contextRef="#ctx0" brushRef="#br0" timeOffset="436780">25063 5715,'-20'20,"0"19,0-19,20 20,-20 0,0-21,20 21,0-20,0 0,40 0,-20-60,20 40,-40-20,39 0,-39 40,20 20,-20-20,40-20</inkml:trace>
  <inkml:trace contextRef="#ctx0" brushRef="#br0" timeOffset="437020">25301 5417,'0'60,"0"-1,0 1,0 39,0-20,-20 21,20-21,0-20,0-19,0 0,20-20</inkml:trace>
  <inkml:trace contextRef="#ctx0" brushRef="#br0" timeOffset="438108">19963 6032,'-20'0,"-20"0,1 20,-1 0,0 0,1 0,-1 19,0-19,20 20,0-20,20 19,40-19,-20 0,20-40,19 20,-19-20,19-19,-19 19,0-20,-1 0,1 21,-20-1,-20-20,0 20,-40 0,1 20,-1 20,0 0,1 0,-1 20,20-21,0 21,20-20,20 20,0-20,20-1</inkml:trace>
  <inkml:trace contextRef="#ctx0" brushRef="#br0" timeOffset="438468">20320 6350,'40'0,"-1"-20,-39 0,-19 0,-1-19,0 19,0-20,-20 20,-19-20,19 21,0-21,1 20,19 0,0-19,20 19,20-20,0 0,19 21,1-1,20 0,-21 0,21 20,-20 0,-1 20,-19 0,0 0,0 19</inkml:trace>
  <inkml:trace contextRef="#ctx0" brushRef="#br0" timeOffset="438644">20141 6131,'60'-19,"-20"19,19-20,1 0,-1 0,1 20,-21 0</inkml:trace>
  <inkml:trace contextRef="#ctx0" brushRef="#br0" timeOffset="439028">20657 6350,'20'0,"20"-20,-40-20,-20 20,20-19,-20 19,0-20,-19 20,19 0,-20-19,0 19,21 0,-1 0,0 0,20 1,20-21,0 0,19 20,1 1,0-1,19 0,1 0,-21 20,21 0,-20 20,-1 0</inkml:trace>
  <inkml:trace contextRef="#ctx0" brushRef="#br0" timeOffset="439236">20499 6231,'19'-20,"21"-20,20 20,-1 0,-19 1,39-1,-19 20,-1-20</inkml:trace>
  <inkml:trace contextRef="#ctx0" brushRef="#br0" timeOffset="439388">21034 6112,'-19'59,"19"-19,0 0,0-1,0-19,19 0</inkml:trace>
  <inkml:trace contextRef="#ctx0" brushRef="#br0" timeOffset="439756">21511 6012,'-20'20,"-20"0,0 0,1 20,-1-1,0-19,20 20,-19 0,39-21,0 1,20 20,19-40,1 0,0 0,19 0,-19-20</inkml:trace>
  <inkml:trace contextRef="#ctx0" brushRef="#br0" timeOffset="440156">21729 6251,'40'0,"-21"0,1-20,20 0,-20 0,0 20,0-20,-1 0,-38 0,-21 1,20 19,-20 0,20 0,-19 19,-1 1,0 0,21 20,-1 0,20-21,0 21,39 0,-19-20,40-1,-21 1,21-20,0 20,-21-20,1 0</inkml:trace>
  <inkml:trace contextRef="#ctx0" brushRef="#br0" timeOffset="440372">21173 6032,'20'40</inkml:trace>
  <inkml:trace contextRef="#ctx0" brushRef="#br0" timeOffset="446980">198 6310,'20'20,"40"0,-40-20,19 0,1 0,20-20,-1 20</inkml:trace>
  <inkml:trace contextRef="#ctx0" brushRef="#br0" timeOffset="448380">615 6528,'20'0,"0"-20,0-19,-20-1,20 0,-20 1,19-1,-19 0,0 21,0-1,-19 0,19 40,0 19,-20 1,20 0,-20-1,20 1,0 0,-20-20,20-60,0 20,0-20,0 1,0-21,20 1,-20-1,20 1,0-1,-1 1,1 39,0-20,0 100,-40-1,20-19,0-1,40-39,-20-39,-1-21,1 21,20-1,-20 0,0 1,-1 39,1 59,-20 1,0 19,0 20,-20-19,40-1,-20-39,20-21,0-19</inkml:trace>
  <inkml:trace contextRef="#ctx0" brushRef="#br0" timeOffset="448740">1151 6171,'-40'60,"20"-1,1 1,19-1,-20 1,20-21,20-19,-1-40,21 1,-20-41,20 1,-21 19,1-20,-20 21,0-1,-20 20,1 20,-21 40,20 0,-20-1,21 21,19-21,0 1,19-20,1-20</inkml:trace>
  <inkml:trace contextRef="#ctx0" brushRef="#br0" timeOffset="449076">1429 6112,'-40'-20,"20"40,0 19,1-19,-1 0,20 20,20-20,-1-20,1 0,0 0,0 19,0-19,0 20,-1 20,-19 0,20-1,-20 1,-20 0,20-1,-19-19,19-60</inkml:trace>
  <inkml:trace contextRef="#ctx0" brushRef="#br0" timeOffset="449259">1548 5973,'0'59,"0"21,0-1,0 20,20-19,-20-21,-20-19</inkml:trace>
  <inkml:trace contextRef="#ctx0" brushRef="#br0" timeOffset="449419">1449 6330,'19'-20,"1"0,40 20,-1-20,1 20,-1 20,1-20,19 20,-19 0,-20-20</inkml:trace>
  <inkml:trace contextRef="#ctx0" brushRef="#br0" timeOffset="449908">2262 6211,'-20'59,"20"1,0 39,0 0,0-19,0-1,20-19,-20-21,20-19,-60-60,20 1,-19-41,-1 1,0-20,21 19,-1 21,20 19,0 1,20-1,-1 0,21 0,20 21,-21-1,21 20,-20 20,-1-1,-19 21,0 20,-20-1,-20 1,-20-21,1 1,-1-20,20-20,40-40</inkml:trace>
  <inkml:trace contextRef="#ctx0" brushRef="#br0" timeOffset="450276">2480 6350,'20'0,"0"-40,-20 20,0-19,0 19,0-20,0 20,-20 60,0 19,1-19,-1 20,20-41,0-38,0-21,20-20,-1 21,1-41,20 21,0 19,-1 0,1 21,-20 19,20 19,-21-19</inkml:trace>
  <inkml:trace contextRef="#ctx0" brushRef="#br0" timeOffset="450651">2838 6012,'-20'20,"-20"20,0 0,21-1,-1 21,0-20,20-21,0 1,20 0,19-60,1 21,-20-21,0 20,-20 0,20-20,-20 21,0 38,0 21,0 0,20 19,-20-19,19-20,1 0,0 0,0-20,20 0</inkml:trace>
  <inkml:trace contextRef="#ctx0" brushRef="#br0" timeOffset="451411">3096 6072,'-20'0,"0"20,40 0,0-20,-1-20,-58 40,19 19,0 1,20 0,0-1,0-19,0 0,20 0,20-40,-21 0,1-19,0 19,0-20,-20 20,20-20,-20 80,0-20,20 0,-20 0,20 0,-20 19,19-19</inkml:trace>
  <inkml:trace contextRef="#ctx0" brushRef="#br0" timeOffset="451955">3036 6211,'20'0,"0"0,0 0,19-20,-19-20,20 20,-20 1,0-1,-20-20,-40 20,0 20,0 20,1 0,-21 20,40-1,-19 1,39 20,0-21,0 1,20-20,19 0,1-1,0-19,19-19,-19-1,19 0,1-20,-20-19,-1 19</inkml:trace>
  <inkml:trace contextRef="#ctx0" brushRef="#br0" timeOffset="452147">3473 5794,'0'20,"0"20,-20 39,20 0,0 1,0 19,0-20,0-19,20-20,-20-21</inkml:trace>
  <inkml:trace contextRef="#ctx0" brushRef="#br0" timeOffset="452323">3334 6211,'20'-20,"-1"0,21 20,20-20,-21 0,21 1,-1 19,-19-20,0 0</inkml:trace>
  <inkml:trace contextRef="#ctx0" brushRef="#br0" timeOffset="452843">3711 6032,'-20'0,"0"0,-20 20,1 0,-1 20,20-1,0 1,0 0,20-1,20-19,0 0,0-20,0-20,20 0,-21 1,21-1,-20 0,0 0,0 60,-1-40,21-20,-20-20,0 20,0-19,0-1,-20 20,-20 40,20 39,-20 1,0-20,20-1,20-98,0 19,0 0,-1-19,21 19,20 1,-21 19</inkml:trace>
  <inkml:trace contextRef="#ctx0" brushRef="#br0" timeOffset="453619">4266 5893,'-39'0,"19"20,-20 20,1-20,19 19,-20 1,20 0,0-1,0-19,20 0,40 0,-20 0,0 0,20 0,-21-1,1 1,0 20,-20-20,0 0,0-1,-20-58,20 19,20-20,0-19,20 19,-21-20,1 1,0 19,-20-19,20-1,-20 1,0 19,0 20,-20 80,0 19,20-19,-20 19,20 0,0-19,0-20,0-1,20-19,0-60,-20 1,20-1,0-20,0 21,-1-21,21 40,-20 1,20 19,-20 39,-20 1,0 19,19-19,-38 0,38 0,-19-1,20-39,-20 0</inkml:trace>
  <inkml:trace contextRef="#ctx0" brushRef="#br0" timeOffset="453779">4624 6112,'19'39,"-19"1,0 20,20-1,-20 1,20-41,0 1,-20-20</inkml:trace>
  <inkml:trace contextRef="#ctx0" brushRef="#br0" timeOffset="454307">4802 6012,'0'20,"0"20,20-20,-20 19,0-19,0 20,0 20,0-1,0 20,0-19,0 19,0-39,0 0,0-20,0-40,-20-20,0-20,20-19,0 0,0-20,0 19,20 1,0 39,20 0,-20 21,19 19,1-20,-20 40,0-1,-1 21,-19 20,0-1,-19 1,-1-1,0-19,-20 0,20-21,1-19,19-19</inkml:trace>
  <inkml:trace contextRef="#ctx0" brushRef="#br0" timeOffset="454691">5239 5993,'39'-20,"-58"40,-21-1,0 1,20 20,1-20,-1 0,40-1,19-19,1 0,0 20,-1-20,1 20,0 0,-1 20,-19-20,0 19,-20-19,0 20,-20-20,0 19,1-19,-1 0,0-20</inkml:trace>
  <inkml:trace contextRef="#ctx0" brushRef="#br0" timeOffset="455075">5973 6409,'0'-20,"0"1,0-21,0 0,-20-19,20 19,-20-20,0 1,1-1,-1 21,0-1,20 20,0 0,0-19,20 19,19 0,1 0,20 0,-1 20,1 0,-21 20,21 0,-40 20,0 19,-20-19</inkml:trace>
  <inkml:trace contextRef="#ctx0" brushRef="#br0" timeOffset="455251">5854 6251,'40'-40,"19"40,1-40,-1 20,1 20,-1-20,1 1</inkml:trace>
  <inkml:trace contextRef="#ctx0" brushRef="#br0" timeOffset="455587">6251 6151,'-40'20,"20"0,0 20,1-20,19-1,39 21,-19-40,20-20,-1 0,1-19,-20 19,20 0,-40-20,-20 40,-20 40,40 0,0-20,0 19,0-19,20 0,20-20,-1-20,1 0</inkml:trace>
  <inkml:trace contextRef="#ctx0" brushRef="#br0" timeOffset="455987">6608 6131,'-40'20,"20"20,1 0,-1 19,0-19,20 19,0-39,40 0,-21-20,1-40,0 1,0-1,0 0,0-19,0-21,-1 1,1 0,0-1,0 1,0 39,-20 1,-20 98,0 1,0 19,0 20,1-19,19-1,0-39,19-20,21 19</inkml:trace>
  <inkml:trace contextRef="#ctx0" brushRef="#br0" timeOffset="456291">6846 6251,'20'-20,"20"20,-21-40,21 20,-20 0,20-19,-40 19,20-20,-40 20,0 0,-20 20,20 20,-19 20,-1 0,40-1,-20 21,20-20,20-1,0-19,19 0,1-20</inkml:trace>
  <inkml:trace contextRef="#ctx0" brushRef="#br0" timeOffset="456707">7144 6112,'-40'39,"40"21,-20-20,20-1,0 1,0-20,40-20,-20 0,-20-40,20 0,-1 1,-19-21,20 1,-20-21,0 1,20 0,-20-1,0 1,0 59,-20-20,20 80,-20 19,20 1,-19 19,19 21,0-21,19 0,21-19,0-20,-1-21,1 1,20-20</inkml:trace>
  <inkml:trace contextRef="#ctx0" brushRef="#br0" timeOffset="456979">7898 5715,'-20'79,"0"20,-20 20,40-19,-19-1,38-20,1-39,0 0,-20-1</inkml:trace>
  <inkml:trace contextRef="#ctx0" brushRef="#br0" timeOffset="457275">7739 6171,'40'-40,"-20"21,19-21,-19 20,20 0,0 20,-21 0,1 20,-20 0,0 20,-20-1,1 21,-1-20,0-21,0 21,-20-20,40-40</inkml:trace>
  <inkml:trace contextRef="#ctx0" brushRef="#br0" timeOffset="457413">7898 6231,'20'20,"0"19,-1-19,1 20,0-20,20-1,-1-19,1-19</inkml:trace>
  <inkml:trace contextRef="#ctx0" brushRef="#br0" timeOffset="457611">8275 6072,'-40'79,"0"1,21 19,-21 0,20 0,20-39,0-20,20-1,0-39,19-20</inkml:trace>
  <inkml:trace contextRef="#ctx0" brushRef="#br0" timeOffset="459019">8711 6012,'0'40,"0"0,-19-1,19 21,-20-20,20-1,-20 1,20-20,0-40,0-20,0 1,0-21,0 1,0-21,0 21,20-1,0 1,-20 19,19 20,1 0,0 0,0 1,20-1,-21 40,21-20,0 19,0 1,-21 20,21 0,-40 19,0-19,-20 19,-39 1,19-20,-20-1,1-19,19 0,1-20,-1 20,20-40,60 0,-20 0,19 0,21 20,-21 0,21 0,-20 20,19-20,1 20,-40 0,19-20,1 20,-20-20</inkml:trace>
  <inkml:trace contextRef="#ctx0" brushRef="#br0" timeOffset="459907">9227 6112,'-19'-20,"-1"0,0 40,-20 0,20 19,-19 1,19 0,20-1,0-19,39 0,-19-20,20 0,0-40,-1 21,-19-21,0 20,0 0,-20-20,-20 21,20-1,-20 20,0 0,-19 20,19-1,20 1,-20 20,20-20,20 20,0-21,0-19,19 0,1-19,-20-1,0 0,-1 0,1-20,0 20,-20 1,0-21,20 20,-40 60,0-1,0 1,1 0,19-20,19-40,-19 0,20-20,0 1,0 19,0 0,0 20,-1 20,-19 19,0-19,0 0,0 0,20-40,0-20,0 21,20-21,-20 20,-1 0,21 20,-20 40,-20 0,0 19,20-19,-20 0,0-21,39 21</inkml:trace>
  <inkml:trace contextRef="#ctx0" brushRef="#br0" timeOffset="460691">9862 6112,'-20'0,"-19"39,19-19,0 20,20-20,-20 19,20 1,0-20,20 0,0-20,0-20,19 0,-19 0,0-19,-20 19,20-20,-20 20,0 0,-20 40,0 0,20 20,0-20,40-1,0-19,-20-19,-1-1,1 0,0 0,0 0,-20 80,-20-21,20-19,0 0,20-60,-20 21,20-21,0 0,-1 0,21-19,-20 39,0 20,0 0,0 40,-1 19,-19-19,0 20,0-21,20 1,0 0,20-40</inkml:trace>
  <inkml:trace contextRef="#ctx0" brushRef="#br0" timeOffset="460923">10577 5993,'0'39,"0"1,-20 19,20 1,0 19,-20-19,20-1,0-39,20-20</inkml:trace>
  <inkml:trace contextRef="#ctx0" brushRef="#br0" timeOffset="461155">10517 6112,'20'-40,"0"20,20 0,-21-19,41 19,-20-20,19 20,-19 20,-20 0</inkml:trace>
  <inkml:trace contextRef="#ctx0" brushRef="#br0" timeOffset="462099">10497 6469,'20'-20,"0"20,0 0,0 0,19 0,1-20,-20 20,20 0,-21 0</inkml:trace>
  <inkml:trace contextRef="#ctx0" brushRef="#br0" timeOffset="462483">10458 6290,'20'-20,"19"20,-19 0</inkml:trace>
  <inkml:trace contextRef="#ctx0" brushRef="#br0" timeOffset="463323">10815 6469,'0'-40,"0"20,0-19,0-1,20 0,-20 20,0 1,0 78,-20-19,0-1,20 1,0-20,0-40,0-20,20 1,-20-1,20 0,-20 1,0 19,20 0,-1 40,-19 0,0 19,20-19,0-20,0-20,20 1,-40-1,39 0,-19 60,-20-1,20 1,-20-20,0 19,40-19,-21-20</inkml:trace>
  <inkml:trace contextRef="#ctx0" brushRef="#br0" timeOffset="463715">11172 6310,'0'40,"0"19,0-19,-20 39,20 1,0-1,20-39,-20-1,0-19,-20-40,0-19,0-21,1 1,-1-21,20-19,0 20,0-1,0 21,20 19,-1 0,1 40,0-19,0 19,0 19,0 21,-20 20,0-21,20 1,-20 0,0-20</inkml:trace>
  <inkml:trace contextRef="#ctx0" brushRef="#br0" timeOffset="464299">11212 6409,'20'0,"19"-20,-19 1,20-1,-20 0,-1-20,1 20,-20-19,20 19,-20 0,-20 0,-19 40,19 20,20-1,-20 1,20 0,20-20,0-1,19-19,-19-19,20-21,-20 20,-20 0,20-19,-1 19,-19 59,0 1,-19 0,19-20,0-60,0 20,19-20,1-19,0 19,20 0,-1 21,-19 19,0 0,0 0,0 19</inkml:trace>
  <inkml:trace contextRef="#ctx0" brushRef="#br0" timeOffset="464443">11748 6171,'0'40,"0"0,0-21,19 21,-19 0,20-20</inkml:trace>
  <inkml:trace contextRef="#ctx0" brushRef="#br0" timeOffset="464835">11986 6131,'-40'40,"20"-20,-20 0,21 0,-1 0,0 19,40-19,0-20,19 0,-19 0,0-20,20 20,-21-20,1-19,-20 19,20 20</inkml:trace>
  <inkml:trace contextRef="#ctx0" brushRef="#br0" timeOffset="465514">12005 6211,'20'20,"0"0,0 19,0 1,0 0,19-1,-19-19,0-40</inkml:trace>
  <inkml:trace contextRef="#ctx0" brushRef="#br0" timeOffset="465779">12263 5933,'0'40,"-19"19,19 1,0 19,0-19,19-1,-19-19,20 0,-20-21,40 1,-20-20,0-20</inkml:trace>
  <inkml:trace contextRef="#ctx0" brushRef="#br0" timeOffset="466043">12700 5794,'-20'20,"20"40,-20-1,0 40,20-19,-19 39,19-20,0 0,0-39,-20-21,40-19</inkml:trace>
  <inkml:trace contextRef="#ctx0" brushRef="#br0" timeOffset="466234">12462 6251,'0'-20,"20"0,19 0,1 0,0 0,19 20,-19 0,0 0,-1 20</inkml:trace>
  <inkml:trace contextRef="#ctx0" brushRef="#br0" timeOffset="466365">12879 6211,'0'40,"0"-1,0-19,0 0,19 20,1-40</inkml:trace>
  <inkml:trace contextRef="#ctx0" brushRef="#br0" timeOffset="466490">12918 6072,'20'0,"0"20,0 19</inkml:trace>
  <inkml:trace contextRef="#ctx0" brushRef="#br0" timeOffset="467090">13057 6409,'0'-20,"20"-19,0-1,-20-19,20 19,-20 0,20 0,-40 80,20 20,-20-21,0 1,20 0,0-20,20-60,-20 0,20 1,0-1,-20 0,39 40,-39 20,0 20,0-1,-20-19,20 0,20-20,0-20,0-19,0 19,19-20,-19 0,0 20,0 20,0 40,-20 0,0 19,0-19,20 0,-20-20,20-1</inkml:trace>
  <inkml:trace contextRef="#ctx0" brushRef="#br0" timeOffset="467434">13395 6310,'39'0,"1"-20,-20 20,19-20,1 1,0-1,-1 0,-19 0,-20 0,20 0,-40 0,0-19,-19 39,19 20,-20 19,1-19,19 40,0-21,20 1,0-20,20 20,19-40,1 0,0 0,19-20,-19 0</inkml:trace>
  <inkml:trace contextRef="#ctx0" brushRef="#br0" timeOffset="467770">14030 6092,'-60'0,"40"0,-20 0,1 20,-1-1,20 1,20 0,40 20,-20-20,19 0,1-1,20 1,-21 0,1 0,0 20,-20-21,-20 1,-20 20,0-20,-20 0,-19-1,-1 1,1-20,19 0</inkml:trace>
  <inkml:trace contextRef="#ctx0" brushRef="#br0" timeOffset="473138">14863 6290,'20'0,"19"0,21 0,-20-20,19 20</inkml:trace>
  <inkml:trace contextRef="#ctx0" brushRef="#br0" timeOffset="479994">15577 5913,'-39'0,"19"0,-20 20,20 0,-19 20,-1-1,0 21,20-1,1 1,-1 19,20-39,0 0,0-1,20-19,-1-20,21 0,0-20,-20 0,19-19</inkml:trace>
  <inkml:trace contextRef="#ctx0" brushRef="#br0" timeOffset="480330">15558 6171,'-20'60,"0"-21,20 1,-20 0,20-1,0 1,20-40,20-40,-1 1,-19-1,0 20,-20 0,0 1,0-21,-40 60,40 0,-20-1,20 1,20 0</inkml:trace>
  <inkml:trace contextRef="#ctx0" brushRef="#br0" timeOffset="480754">15756 6290,'0'-39,"0"-1,0 80,-20-1,20 1,-20 19,20 1,0-20,-20-21,40-38,-20-21,0-20,20 21,-20-21,20 1,0-1,0 20,-1 40,1 40,0 0,-20 19,20 1,-20-20,20-1,20-19,-21-40</inkml:trace>
  <inkml:trace contextRef="#ctx0" brushRef="#br0" timeOffset="480945">16093 5874,'-20'59,"20"1,0 19,0 20,20 0,-20-19,0-41,20 1,-20-20</inkml:trace>
  <inkml:trace contextRef="#ctx0" brushRef="#br0" timeOffset="481097">16014 6251,'-20'-40,"40"20,0 0,19 0,1 20,0-20,-20 40,19-20,1 0</inkml:trace>
  <inkml:trace contextRef="#ctx0" brushRef="#br0" timeOffset="481337">16252 6389,'0'-19,"0"-21,0 0,0 1,0-21,20 40,0 0,-20 40,0 20,0 0,0-1,20 1</inkml:trace>
  <inkml:trace contextRef="#ctx0" brushRef="#br0" timeOffset="481866">16570 6211,'-40'20,"20"0,0-1,0 21,0-20,20 20,0-21,0 1,40 0,-20-40,20 0,-20-19,-1-1,1 0,0 21,-20-21,-20 0,20 20,-20 20,1 40,19 0,0-1,0 21,0-20,39-21</inkml:trace>
  <inkml:trace contextRef="#ctx0" brushRef="#br0" timeOffset="482089">16788 5814,'0'60,"0"-1,0 20,-20 21,20 19,0-20,0-20,0-19,40-80,-20-40</inkml:trace>
  <inkml:trace contextRef="#ctx0" brushRef="#br0" timeOffset="482281">16947 5794,'0'60,"0"-1,-20 21,20 19,0 0,0-20,20-19,-1-40,1-20</inkml:trace>
  <inkml:trace contextRef="#ctx0" brushRef="#br0" timeOffset="482594">16966 6310,'20'0,"20"-20,-20 0,19 1,21-21,-20 0,-1 0,-19 1,-20 19,20 0,-40 0,0 40,-19 20,19-20,-20 39,20-19,0 19,40-19,-20-20,40-20,0 0,-1-20,1-20</inkml:trace>
  <inkml:trace contextRef="#ctx0" brushRef="#br0" timeOffset="482961">17403 6052,'-40'20,"40"0,-20 19,1 21,19 0,0-21,0-19,39 0,-19-20,0-20,0-20,0 1,-1-21,1 1,0-21,0 1,0 0,-20 19,0 40,-20 0,20 40,-20 40,0-1,20 21,0 19,0-20,0 1,20-21,0-19</inkml:trace>
  <inkml:trace contextRef="#ctx0" brushRef="#br0" timeOffset="483385">14982 6786,'0'80,"0"-1,20 0,0 1,19-1,1-39,0-20,-1-20,-19-20,20 20</inkml:trace>
  <inkml:trace contextRef="#ctx0" brushRef="#br0" timeOffset="483673">14803 6786,'-39'-39,"39"-1,0-20,20 1,19-1,21 21,-21 19,1 0,0 40,0 0,-21 19,-19 41,20-21,-40 21,20-1,0-39,-19-1,19 1,19-20</inkml:trace>
  <inkml:trace contextRef="#ctx0" brushRef="#br0" timeOffset="484033">15161 6965,'0'40,"0"-1,19-19,-19 20,20-40,0 20,0-20,0-20,20 0,-40 0,0-20,0 21,-40-1,40 59,20 1,0 0,-1 0,21-21,-20 1,20-20,-1-20,-19 1,20-41</inkml:trace>
  <inkml:trace contextRef="#ctx0" brushRef="#br0" timeOffset="484250">15399 6667,'0'20,"0"40,0-1,20 1,-1 19,1 0,20 1,-20-40,0-1,0-19,-1 0</inkml:trace>
  <inkml:trace contextRef="#ctx0" brushRef="#br0" timeOffset="484628">15438 7084,'-19'-20,"19"0,0-19,19-1,21 20,0 0,0 0,-21 20,21 0,0 20,-20 0,-1 0,1 20,-20-1,0 1,0-20,-20 0,1 0,-21-40</inkml:trace>
  <inkml:trace contextRef="#ctx0" brushRef="#br0" timeOffset="484849">15736 6608,'0'39,"20"21,-20-1,0 1,20 19,-20 1,0-21,20 1,-20-20,19-21,-19-19</inkml:trace>
  <inkml:trace contextRef="#ctx0" brushRef="#br0" timeOffset="485018">15875 6886,'0'59,"0"-19,20 19,-20-19,20 0,0-20,19-20</inkml:trace>
  <inkml:trace contextRef="#ctx0" brushRef="#br0" timeOffset="485281">16073 6866,'-19'0,"-1"20,20-1,-20 21,20-20,0 20,0-1,20 1,0 0,-1-20,21-20,0 0,-20 0,19-20,-19 0,-20 0,0-20</inkml:trace>
  <inkml:trace contextRef="#ctx0" brushRef="#br0" timeOffset="485441">15935 6766,'39'0,"1"0,0 0</inkml:trace>
  <inkml:trace contextRef="#ctx0" brushRef="#br0" timeOffset="486017">16689 6766,'-40'0,"0"40,20 0,-19 0,19 19,0 1,0-21,20 1,20-20,0-40,0 0,19-20,-19 1,0-1,0 0,0 1,0 19,-1 60,-19 39,0 0,0 1,0 19,-19-20,19-19,-20-21,20 1,-20-40,-20 20,20-20,1-20,-21 0,20-19,0-21,0 1,20-41,40 41,0-1,-1 21</inkml:trace>
  <inkml:trace contextRef="#ctx0" brushRef="#br0" timeOffset="486881">16966 6707,'-39'20,"19"19,0 1,-20 20,21-21,19 21,-20-20,40-21,19-38,-19-1,0 0,0-20,0 1,-20 19,19-20,-19 0,0 20,0 80,0-20,20-20,0-1,0-19,0 0,0 0,19-19,-19-21,0 20,0 0,-20-20,20 21,-20 58,0 1,0-20,0 20,20-60,-1-20,1 0,-20 20,20-19,-20 19,20-20,-20 20,40 20,-40 40,19 0,-19-20,20-1,0 1,0-59,0 19,0-20,-20 20,19-19,1 19,-20-20,40 40,-20 40,-20-1,20-19,0 20,-1-20,1-20</inkml:trace>
  <inkml:trace contextRef="#ctx0" brushRef="#br0" timeOffset="487209">17661 6707,'40'0,"-21"0,21-20,0-20,0 21,-21-21,1 20,-20 0,0 0,-20 0,1 1,-1 38,-20 1,20 20,0 0,0-1,1 21,19-1,19-19,1 0,20-20,0-20,-1-20,21 0,-20-20</inkml:trace>
  <inkml:trace contextRef="#ctx0" brushRef="#br0" timeOffset="487537">18217 6508,'0'-39,"-20"19,0 20,-20 20,20 0,-19 19,19-19,0 0,20 0,20 20,20-40,-1 0,1 19,0-19,19 20,-19 0,-20 0,19 0,-39 19,-39 1,19-20,-20 20,-19-20,-1-1,20 1,-19-20</inkml:trace>
  <inkml:trace contextRef="#ctx0" brushRef="#br0" timeOffset="488673">595 7104,'60'0,"-20"0,-1 20,21-20,-21 0</inkml:trace>
  <inkml:trace contextRef="#ctx0" brushRef="#br0" timeOffset="488913">1032 6925,'0'40,"20"19,0 41,-20-1,19 0,1-20,20-19,-20-20,19-20</inkml:trace>
  <inkml:trace contextRef="#ctx0" brushRef="#br0" timeOffset="489321">913 6905,'39'-119,"-19"80,20-1,-20 0,20 20,-1 1,1 38,-20 21,-20 0,-40 19,20 21,-39-1,19-19,20 19,-20-39,40 19,0-19,20-20,0 0,20-1,19 1,-19-40,20 20,-21-19,1-1,0 0</inkml:trace>
  <inkml:trace contextRef="#ctx0" brushRef="#br0" timeOffset="490025">1349 7243,'20'-20,"0"-20,0 1,20-1,-21 0,21 20,-20-19,-60 78,1 21,19-20,20-1,-20 1,40-20,0 0,19-20,1-20,-20 0,20 0,-21 20,1-20,-20 60,-20 19,20 1,0-1,0 21,0 19,0-20,20 1,-20-41,0 1,0-20,-39-40,19-20,0 1,0-41,0-19,20 0,0 0,0 0,20 19,20 21,-1-1,-19 20,40 21,-21-1,1 40,-20-1,0 41,0 19,-20 1,0-21,0-19,0-80</inkml:trace>
  <inkml:trace contextRef="#ctx0" brushRef="#br0" timeOffset="490233">1925 6647,'0'60,"-20"19,20 40,0-19,0-1,0-20,20-19,0-40,19-1</inkml:trace>
  <inkml:trace contextRef="#ctx0" brushRef="#br0" timeOffset="490585">2024 7064,'-20'40,"0"0,20-1,0 1,0-20,20 0,0-20,0-20,0-20,0 0,-1 21,-19-21,20 20,-40 60,20-1,0 21,20-20,-20-21,40 1,-20-20,19 0,1-20,-20-19</inkml:trace>
  <inkml:trace contextRef="#ctx0" brushRef="#br0" timeOffset="490769">2381 6985,'-59'39,"39"21,0 0,0-1,0 1,20-1,0-19,20-20,20-1,-20-19,19 0</inkml:trace>
  <inkml:trace contextRef="#ctx0" brushRef="#br0" timeOffset="491097">2480 7243,'40'0,"-20"-40,0 0,20 1,-21-1,1 0,0 1,-20-1,-20 20,-19 60,-1-1,20 21,0 0,0 19,0-39,40-21,20 1,0-20,-1-39,1-1</inkml:trace>
  <inkml:trace contextRef="#ctx0" brushRef="#br0" timeOffset="491513">2798 6965,'-20'40,"0"-1,0 21,1 19,-1-39,20 0,0-1,20-39,19-39,-19-1,0-20,0 1,0-1,0-19,-20-20,19-1,1 1,0 20,-20 19,0 80,0 60,0-1,-20 40,20 0,20-40,0 1,0-40,0-1,19-19,21-20,-21-20</inkml:trace>
  <inkml:trace contextRef="#ctx0" brushRef="#br0" timeOffset="491769">3612 6588,'-20'-20,"-20"40,20 39,-20 1,1 39,-1-19,20 19,20 0,0-39,40-21,0-39,-1 0,21 0</inkml:trace>
  <inkml:trace contextRef="#ctx0" brushRef="#br0" timeOffset="492521">3790 6846,'-40'20,"1"0,-1 19,20 21,-19-1,19 1,20-1,-20-39,40 0,0-20,-1-20,21-19,-20-1,0 0,0 0,-1 1,1-21,-20 21,0 19,0 40,0 19,0 21,0-21,40 1,-20-20,20-20,-21 0,21-20,-20 0,0 0,0 1,-1-1,-19 0,0 0,0 0,-39 20,39 40,-20 19,20-19,-20 20,20-21,20-78,-20-1,20 0,-20 1,20-1,-1 0,1 20,0 20,-20 20,0 20,20 19,-20 1,20-20,0-1,0-19,19-20,1 0,0-39</inkml:trace>
  <inkml:trace contextRef="#ctx0" brushRef="#br0" timeOffset="492865">4366 6766,'-40'0,"20"20,0 20,-19 0,19-1,-20 1,40 0,20-20,20-40,-21 20,1 0,0 0,0 0,0 0,19 20,-19 19,-20 1,0 20,0-21,-20 1,1-20,-1 0,20-40</inkml:trace>
  <inkml:trace contextRef="#ctx0" brushRef="#br0" timeOffset="493233">4505 6945,'0'40,"0"-1,0 1,0-20,19 0,1 0,0-40,0 0,0-20,-20 20,20 1,-40 58,40 1,-20 0,0-1,19-19,41 0,-40-40,0 0,-1-39</inkml:trace>
  <inkml:trace contextRef="#ctx0" brushRef="#br0" timeOffset="493449">4762 6687,'0'40,"-19"-1,19 21,0 19,19-19,-19 19,20-19,20-1,-20-39,0 0,19-40,-19 0</inkml:trace>
  <inkml:trace contextRef="#ctx0" brushRef="#br0" timeOffset="493784">5040 6826,'-39'0,"19"20,-20 0,20 19,0 1,20-20,0 0,40 0,-20-20,0 0,19 0,-19 0,20 0,-20 19,20 1,-40 0,19 20,-19-20,-19 19,-1 1,0-20,0 20,0-40,20 0</inkml:trace>
  <inkml:trace contextRef="#ctx0" brushRef="#br0" timeOffset="494209">5477 6886,'0'39,"0"21,0-1,20-19,0 0,-1-20,1-20,20 0,-20-20,0 20,-1-40,1 40,0 0,20 0,-20-20,19 0,-19-19,-20 19,20-20,-20 20,0-19,0-1,-20 40</inkml:trace>
  <inkml:trace contextRef="#ctx0" brushRef="#br0" timeOffset="494697">5913 7104,'0'-60,"20"21,0-21,-20 1,20-1,-20-19,0 19,20-19,-20 19,0 20,-20 100,20 0,0 19,0 0,-20 1,20-1,20-39,-20-20,20-40,-20-20,0 0,20 1,-1-1,1 40,0 20,-20 20,0 19,0 1,20-1,-20-39,20 20,0-40</inkml:trace>
  <inkml:trace contextRef="#ctx0" brushRef="#br0" timeOffset="495360">6191 7024,'40'0,"0"-19,-21-1,1 0,0 0,-20-20,0 21,0-1,-40 0,21 40,-1 0,0 19,20 1,0 19,0-39,20 20,0-40,19 0,1-20,-20 20,0-40,0 21,-1-1,1-20,-20 20,0-19,20 19,-20 59,-20 1,20 0,0-1,0-19,20-59,-20 19,20 0,0-20,0 1,-1 19,1 20,20 0,-20 0,0 39,0 1,-1 0,1-1,0 1,0 0,20-40,-21 0,21-20,0 0</inkml:trace>
  <inkml:trace contextRef="#ctx0" brushRef="#br0" timeOffset="495800">7203 6766,'-20'40,"1"-20,-21 40,0-1,20-19,20-1,0 1,20-20,0-20,0-20,20-20,-21 21,1-21,0 0,0 1,0-1,-20 0,20 0,-20 1,-20 59,20 39,0 1,0-1,20 1,-1-1,1-39,0 0,20-20,-20-20,19-20</inkml:trace>
  <inkml:trace contextRef="#ctx0" brushRef="#br0" timeOffset="496017">7362 6489,'-20'59,"20"21,0-21,20 40,0-39,20-1,-1 1,1-40,0 19,-21-39</inkml:trace>
  <inkml:trace contextRef="#ctx0" brushRef="#br0" timeOffset="496345">7422 6866,'-20'0,"59"-20,-19-20,20 40,19-20,-19 20,0 0,0 20,-21-20,1 40,-20 0,0-1,-39 1,19 19,-20-19,20 0,-20-20,21-20,38-20</inkml:trace>
  <inkml:trace contextRef="#ctx0" brushRef="#br0" timeOffset="496720">7997 6806,'40'-20,"-20"20,-40-20,-20 40,0 0,1 0,19 0,0-20,40 40,20-40,-1 0,-19 19,20-19,-20 20,-1 0,-19 20,0-20,-19 19,-1-19,0 20,-20-20,20 0,-19-1,39-19</inkml:trace>
  <inkml:trace contextRef="#ctx0" brushRef="#br0" timeOffset="497433">8156 7024,'59'-19,"-39"-1,0 0,20 0,-20 0,19-19,-19 19,-20-20,0 20,0-20,-20 1,0 39,-19 0,19 20,-20 19,0 1,21 20,19-1,-20 1,40-21,-1-19,1-20,20 20,-20-40,20 20,-21-40,1 21,20-21,-20 20,0-20,-20 1,19-1,-19 80,0 19,0-19,0-20,0 0,0-40,20-20,0 0,-20 1,20-1,0 0,0 1,-20-1,39 40,-19 40,0 19,-20 1,0-1,0 1,20-21,-20-19,40-20,-21-39</inkml:trace>
  <inkml:trace contextRef="#ctx0" brushRef="#br0" timeOffset="497616">8811 6568,'19'20,"-19"39,0 21,0 19,20 0,-20 0,20-39,0-20,0-20</inkml:trace>
  <inkml:trace contextRef="#ctx0" brushRef="#br0" timeOffset="497778">8711 6945,'60'0,"19"0,40-20,20 0,-20 1</inkml:trace>
  <inkml:trace contextRef="#ctx0" brushRef="#br0" timeOffset="671421">1885 7798,'20'-20,"0"20,20 0,-21-19,21-1,0 0</inkml:trace>
  <inkml:trace contextRef="#ctx0" brushRef="#br0" timeOffset="671917">2163 7501,'0'20,"0"39,-20-19,40-1,-20 1,20 0,0-20,-1-20,1 0,0-20,0 40,0-1,0 21,0-20,19 0,1-40,-20 0,0-20,-1-19,1-1,-20-19,20 20,-20 39,-20 0,20 40,0 19,0-19</inkml:trace>
  <inkml:trace contextRef="#ctx0" brushRef="#br0" timeOffset="672485">2838 7620,'-20'-20,"0"20,0 20,-20 0,21 39,-1-19,0 19,0-39,20 0,40 0,-20-40,19-20,1-19,-20 19,-20 20,20 40</inkml:trace>
  <inkml:trace contextRef="#ctx0" brushRef="#br0" timeOffset="672829">2996 7838,'20'-40,"-20"20,0 1,0-21,0 0,0 20,-20 60,1 20,19-1,-20-19,20-20,0-60,0 0,0-19,20-21,-1 21,21-1,0 1,-1 39,1-20,0 20</inkml:trace>
  <inkml:trace contextRef="#ctx0" brushRef="#br0" timeOffset="673021">3254 7302,'-19'60,"19"-1,0 41,0-1,19-20,1 0,-20-39,20-20,-20-20</inkml:trace>
  <inkml:trace contextRef="#ctx0" brushRef="#br0" timeOffset="673357">3135 7699,'-20'-40,"40"1,0-1,20 0,0 1,-1 19,1 0,0 0,-21 20,1 60,-40-21,-19 1,-1 0,20-1,-19 1,19-20,20 0,20 0,-1-40,21 20,0-20,-1 0,1 0,0 0,-1 1,-19-1</inkml:trace>
  <inkml:trace contextRef="#ctx0" brushRef="#br0" timeOffset="673653">3473 7659,'19'0,"21"0,-20-19,20-1,-20-20,19 0,-19 21,-20-1,-40 20,1 0,19 39,-20 1,20 20,0-1,20-19,20-1,0-19,20-20,0 0,-1-20</inkml:trace>
  <inkml:trace contextRef="#ctx0" brushRef="#br0" timeOffset="674045">3790 7521,'-20'19,"0"21,1 20,19-1,-20 1,20-21,20 1,19-80,-19 1,-20-21,40-19,-20-1,-20-19,20 0,-1-20,-19 59,0 21,-19 19,19 79,0 1,0 19,0 20,0 1,19-21,21-19,0-21,-1 1,21-20,0-20,-21-20</inkml:trace>
  <inkml:trace contextRef="#ctx0" brushRef="#br0" timeOffset="674270">4485 7521,'-20'39,"20"21,0-1,0 21,0-21,20-39,0 0,-1-40</inkml:trace>
  <inkml:trace contextRef="#ctx0" brushRef="#br0" timeOffset="674418">4505 7342,'0'20,"19"19,1-19,0 20</inkml:trace>
  <inkml:trace contextRef="#ctx0" brushRef="#br0" timeOffset="674789">4723 7580,'0'-20,"0"-19,0 19,0 59,0 21,0-1,0 1,-20-20,0-1,40-78,-20-21,20 1,0-1,-1 1,1 59,0 0,20 19,-20 21,0 20,-1-1,-19 1,20-1,20-39,-20-20</inkml:trace>
  <inkml:trace contextRef="#ctx0" brushRef="#br0" timeOffset="675069">5457 7362,'-20'20,"0"-1,-19 21,19 0,-20 39,20 1,0-1,20 0,20-39,0 0,20-20,19-40,21 0,-21 0,1-40</inkml:trace>
  <inkml:trace contextRef="#ctx0" brushRef="#br0" timeOffset="675445">5794 7382,'-19'19,"-21"1,20 20,0 20,0-1,20 20,0-19,0-20,20-1,0-19,20-40,-20 0,19-19,-19-1,0-19,0 19,0-39,-20 19,-20 20,-20 40,0 40,40 0,-19-1,38 1,1-20,0-20</inkml:trace>
  <inkml:trace contextRef="#ctx0" brushRef="#br0" timeOffset="676069">6013 7461,'-20'40,"20"19,0-19,0 0,20-1,-1 1,-19-20,40-20,-20 0,0-20,0 0,0 0,-20 0,0 60,19-20,-19 0,40 0,-20-20,20-20,-21 0,1-20,0 1,0-1,0 0,-20 20,0 40,0 20,0 19,0 1,20-20,-20-1,0-19,20-40,-40-39,20 19,0-19,0-1,20-19,-1 19,1 20,0 40,20-19,-20 19,-1 19,1-19,0 0</inkml:trace>
  <inkml:trace contextRef="#ctx0" brushRef="#br0" timeOffset="676277">6727 7144,'20'39,"-20"21,0 19,20 0,-20 1,20-1,-20 1,0-41,0-19,0 0</inkml:trace>
  <inkml:trace contextRef="#ctx0" brushRef="#br0" timeOffset="676437">6608 7540,'60'-19,"-21"19,21-20,-1 20,1-20,-21 20,1-20</inkml:trace>
  <inkml:trace contextRef="#ctx0" brushRef="#br0" timeOffset="676757">7005 7421,'-20'20,"-20"-20,20 20,-19 0,19 20,0-21,0 1,60 0,-20-40,19 20,1-20,0 20,0 0,-1 0,-19 0,20 20,-40 0,0 20,0-1,-20 1,0-20,-20 20,40-21,20-78</inkml:trace>
  <inkml:trace contextRef="#ctx0" brushRef="#br0" timeOffset="676965">7501 6985,'-20'39,"0"41,20-1,0 20,0 1,20-1,-20 0,40-59,-20-1,-1-19</inkml:trace>
  <inkml:trace contextRef="#ctx0" brushRef="#br0" timeOffset="677253">7382 7600,'0'-40,"20"1,0-1,19 0,21 0,-1 21,-19-1,0 20,-1 0,-19 39,-20 21,-20-20,-19 19,19 1,0-40,0-1,60-19</inkml:trace>
  <inkml:trace contextRef="#ctx0" brushRef="#br0" timeOffset="677605">7898 7401,'-20'20,"0"20,0 0,-19 19,19-19,20 0,0-1,20-39,-1 0,1-20,0 1,20-21,-20 0,0-19,-1 19,1 20,-40 60,20 19,0-19,0 20,0-41,40 1,0-40,-20 1</inkml:trace>
  <inkml:trace contextRef="#ctx0" brushRef="#br0" timeOffset="677901">8195 7401,'0'-39,"-19"19,-1 20,-20 20,20 19,0 1,20-20,0 0,40 0,-20-20,0 0,0 0,19 0,-19 20,0-1,0 21,-20 0,0-1,0 1,-20 20,0-41,-20 1</inkml:trace>
  <inkml:trace contextRef="#ctx0" brushRef="#br0" timeOffset="678213">8334 7640,'60'0,"-40"-20,0 20,19-40,1 20,-20-19,0-1,-1 20,-38-20,19 20,-20 1,-20 19,20 19,-19 1,19 20,0 20,20-1,0 1,20-21,19-19,1-20,0 0,-1-20,1 0</inkml:trace>
  <inkml:trace contextRef="#ctx0" brushRef="#br0" timeOffset="678605">8751 7461,'-20'0,"0"20,20 20,-19-1,-1 21,20-21,20-19,-1 0,1-60,0 1,20-21,-20 1,-1-21,1 1,0-20,0 0,0 19,-20 40,-20 80,0 20,20 39,0-20,0 20,0-19,40-21,0 1,-1-40,1 0,19-40,1 0</inkml:trace>
  <inkml:trace contextRef="#ctx0" brushRef="#br0" timeOffset="678957">9446 7243,'-20'20,"0"19,-20 1,20 19,1 1,-1 0,0-21,40 1,0-20,-1-20,21-40,0 0,-20 1,-1-1,1 0,-20 1,-20-1,1 40,-21 40,20-1,20 21,0-20,0 19,20-39</inkml:trace>
  <inkml:trace contextRef="#ctx0" brushRef="#br0" timeOffset="679357">9624 7481,'20'-40,"0"0,-20 1,0 19,0 60,0-1,-20 21,20-20,-20-1,20 1,0-20,0-40,20-40,0 21,0-21,0-19,-1 19,1 21,20 39,-20 39,-20 1,20 39,-1-19,1-1,0 1,0-20,20-21,-1-19</inkml:trace>
  <inkml:trace contextRef="#ctx0" brushRef="#br0" timeOffset="679661">10557 7044,'-20'-39,"0"39,-19 19,-21 41,20 19,-19 1,19-1,20 20,20-19,20-41,20 1,-1-40,21 20,19-40,-19 0,-1-19,-19 19,0 0</inkml:trace>
  <inkml:trace contextRef="#ctx0" brushRef="#br0" timeOffset="680021">10755 7521,'20'-20,"-20"-20,20 20,-20-20,0 1,0 19,0 40,0 39,-20 1,20-1,-20 1,20-20,0-60,0-40,20 1,-20-1,20-19,20-1,-20 21,19 19,1 20,-20 20,19 0</inkml:trace>
  <inkml:trace contextRef="#ctx0" brushRef="#br0" timeOffset="680166">11073 7223,'0'40,"0"-1,0 41,0-21,20 1,-1-21,1 1,0-40</inkml:trace>
  <inkml:trace contextRef="#ctx0" brushRef="#br0" timeOffset="680300">11132 7282,'20'0,"20"60,-20-40</inkml:trace>
  <inkml:trace contextRef="#ctx0" brushRef="#br0" timeOffset="680861">11271 7441,'0'-40,"0"21,20-1,-20 0,0 60,-20 19,20-19,0 0,0-1,0-19,20-20,0-40,-20 1,20-1,-20 0,20 1,-20-1,19 80,-19-1,0 1,20-20,0-20,20-40,-20 20,-20-19,20-1,-1 20,1-20,0 21,0 58,-20 21,0-1,20 1,-20-20,20-1,-1-19,1-20</inkml:trace>
  <inkml:trace contextRef="#ctx0" brushRef="#br0" timeOffset="681180">11708 7461,'40'0,"-21"0,1-20,20 0,-20-19,19 19,-19-20,0 20,-20-19,0 19,-20 0,0 20,-19 40,-1-1,20 1,0 19,1 1,-1 0,40-21,-1-19,21 0,0-20,19-20,1-20,-1 1</inkml:trace>
  <inkml:trace contextRef="#ctx0" brushRef="#br0" timeOffset="681540">12283 7144,'-59'19,"19"1,0 20,1 0,19-21,0 1,20 20,40-40,-20 0,19 0,1 20,19-20,-19 20,0-1,-20 1,-1 0,-19 0,-19 20,-1-1,-20 21,-19-20,-1-1,1-19,-1 0,0-20,21-20</inkml:trace>
  <inkml:trace contextRef="#ctx0" brushRef="#br0" timeOffset="703307">14545 7679,'20'-20,"20"20,0 0,-1 0,1 20,20-20,-21 20,1 0,0-20</inkml:trace>
  <inkml:trace contextRef="#ctx0" brushRef="#br0" timeOffset="703595">15042 7441,'-20'60,"20"19,-20 0,20 1,-20-1,20-19,0-21,20-19,0 0</inkml:trace>
  <inkml:trace contextRef="#ctx0" brushRef="#br0" timeOffset="703931">14982 7858,'20'0,"0"-20,0 0,-1 0,21 0,0 1,-1-1,1 0,0 0</inkml:trace>
  <inkml:trace contextRef="#ctx0" brushRef="#br0" timeOffset="704147">15300 7461,'0'20,"-20"20,20 39,-20 0,20 1,0 19,0-20,20-39,-20 0,20-40</inkml:trace>
  <inkml:trace contextRef="#ctx0" brushRef="#br0" timeOffset="704483">15319 7898,'40'19,"-20"-38,0 19,19-20,1-20,0 20,-20-20,19 1,-19 19,-20 0,-20 0,-19 80,-1-21,20 21,0-20,0 19,20-19,0-20,20-20,0 0,20 0,0-20</inkml:trace>
  <inkml:trace contextRef="#ctx0" brushRef="#br0" timeOffset="704843">15716 7739,'-20'20,"1"19,-1 1,20 0,0-1,0-19,0 0,39-20,-19-59,0 39,0-40,-20 20,20 1,-20 19,-20 60,20-1,-20 1,20 20,20-21,-20 1,40-40,-21 0,1-20</inkml:trace>
  <inkml:trace contextRef="#ctx0" brushRef="#br0" timeOffset="705243">15954 7600,'-19'40,"19"-1,-20 21,0 19,20-19,0-1,0-19,0-20,20-20,19-40,-39 0,20-19,-20-21,0-39,20 20,-20 0,0 20,0 59,-40 59,40 21,0 0,0 19,20 0,-20 1,40-21,-20-19,19-20,1-20</inkml:trace>
  <inkml:trace contextRef="#ctx0" brushRef="#br0" timeOffset="705627">16292 7679,'-20'0,"0"0,0 20,-20-20,21 40,-21-20,20-1,40-19,20 0,-21-19,21 19,0 0,19 0,-19 0,0 19,-1 1,-19 0,0 0,-20 20,0-20,-20 19,-19 1,19-20,0 0,0-1,0-58,40-1</inkml:trace>
  <inkml:trace contextRef="#ctx0" brushRef="#br0" timeOffset="706043">17006 7540,'0'-19,"-20"19,-19 0,-1 39,20 1,-20 0,1-1,19 21,0-21,20 1,0-20,60 0,-41-40,21 0,0 0,-1-19,-19 19,20-20,-20-19,-20-1,0 20,-20 21,0 19,-20 19,21 1,-1 20,0 0,20-1,20 1</inkml:trace>
  <inkml:trace contextRef="#ctx0" brushRef="#br0" timeOffset="706371">17244 7818,'0'-59,"-20"39,1-40,-1 21,-20-41,20 41,-20-21,1 20,19 20,20-19,-20 19,20 0,20 0,0-19,19-1,1 20,20 0,-21 20,1 0,0 20,-1 0,1 20</inkml:trace>
  <inkml:trace contextRef="#ctx0" brushRef="#br0" timeOffset="706563">17165 7600,'20'-20,"19"20,21-20,19 0,-19 1,39 19,-20-20</inkml:trace>
  <inkml:trace contextRef="#ctx0" brushRef="#br0" timeOffset="706891">18078 7342,'-60'0,"20"20,-19 0,19 19,1 1,19 0,-20-1,40 21,-20-40,40 19,20-39,-1 20,1-40,20 1,19-1,-19-20,-1 20,-19-19,-1-1</inkml:trace>
  <inkml:trace contextRef="#ctx0" brushRef="#br0" timeOffset="707251">18355 7282,'-39'0,"19"0,0 0,0 20,-19 0,19 20,-20-1,40 1,-20 0,0 0,20-1,20-19,0 20,0-40,0 20,19-40,1 0,0-20,-1 20,-19-19,0-21,-20 20,0 1,0-1,-40 20,1 40,19 0,0 0,0 0,20-1,0 1</inkml:trace>
  <inkml:trace contextRef="#ctx0" brushRef="#br0" timeOffset="707875">18534 7322,'0'20,"0"20,0-1,-20-19,40 20,-20-20,40 0,-20-40,19 20,-19-40,0 20,0-20,0 21,-1-1,-19 79,20-19,-20 0,20-20,20-1,-20-19,0 0,-1-19,1 19,0-20,0 0,-20 0,20 0,0 40,-1 0,-19 20,20-21,-40-58,20-1,-19 0,19-19,19-21,1 21,20 19,-20 1,39 19,-19-20</inkml:trace>
  <inkml:trace contextRef="#ctx0" brushRef="#br0" timeOffset="708051">19368 6886,'0'79,"0"0,0 21,19-1,1 20,0-60,-20-19,0 0</inkml:trace>
  <inkml:trace contextRef="#ctx0" brushRef="#br0" timeOffset="708219">19189 7382,'40'-20,"-1"20,21-20,-1 20,21-20,-1 20,-19 0</inkml:trace>
  <inkml:trace contextRef="#ctx0" brushRef="#br0" timeOffset="708883">19963 7421,'59'0,"-19"-20,0 20</inkml:trace>
  <inkml:trace contextRef="#ctx0" brushRef="#br0" timeOffset="709571">20578 7501,'-20'-40,"40"0,0-39,0 19,0-19,-1 0,1 19,-20-19,20 39,-20-19,0 39,0 59,0 41,-20 19,20 0,0-19,0-1,0-20,20-39,20-20,-20-20,-1-19,1-21,0 1,0-21,0 1,0 19,-1 21,1 19,0 40,-20 39,0 1,0 39,20-20,-20 1,20-41,0 1</inkml:trace>
  <inkml:trace contextRef="#ctx0" brushRef="#br0" timeOffset="709947">21213 7203,'-40'20,"40"0,-20 19,1 1,-1 20,0-21,0 21,20-20,0-21,40 1,-20-40,19 1,-19-21,20 0,-20 20,-1-19,-19 19,0-20,-19 20,-21 40,20 20,0-20,20 19,-20 1,40-20</inkml:trace>
  <inkml:trace contextRef="#ctx0" brushRef="#br0" timeOffset="710187">21451 6925,'0'20,"0"20,0 19,-20 21,20 19,0-20,0 20,0-19,20-21,-20-19,20-20,0-20,0-20</inkml:trace>
  <inkml:trace contextRef="#ctx0" brushRef="#br0" timeOffset="710595">21709 7263,'-20'19,"0"41,1-1,-1-19,20 20,0-21,20 1,-1-60,1-19,20-21,-20 0,0 1,-20-40,19 0,1-21,-20 61,0 19,-20 20,1 60,19 0,-20 59,20 0,0 20,0-20,20-39,-1 0,1-21,20-39,-20 0</inkml:trace>
  <inkml:trace contextRef="#ctx0" brushRef="#br0" timeOffset="710931">21987 7501,'20'-40,"0"20,-1-20,1 1,0-21,-20 21,20 19,-60 20,20 20,1 39,-1-19,0 39,0-19,20-1,0-19,20-20,0-20,0 0,19-20,21-20</inkml:trace>
  <inkml:trace contextRef="#ctx0" brushRef="#br0" timeOffset="711315">22285 7223,'-40'20,"40"19,-20 21,20-1,-20 1,20-20,0-1,20-39,0-39,0-21,0 20,-1-19,-19-40,0 19,0-39,20 20,-40 40,20 39,-19 59,-1 21,40 19,-20 21,19 19,21 0,0-60,-1-39,1 0</inkml:trace>
  <inkml:trace contextRef="#ctx0" brushRef="#br0" timeOffset="711603">22979 6905,'-20'80,"0"19,20 0,0 20,0-20,20-39,0-20,0-20,0-60</inkml:trace>
  <inkml:trace contextRef="#ctx0" brushRef="#br0" timeOffset="711978">22781 7104,'-60'-40,"40"20,20 0,20-39,20 19,-1-19,21 19,0 20,-1 0,1 0,-21 20,-19 20,0 0,0 0,-20 20,-20 39,0-19,0 19,-19 20,-1-19,0-1,20-39,20-21,40 1,0-20,-1-20,21 1,0-21,-21 0,21 20</inkml:trace>
  <inkml:trace contextRef="#ctx0" brushRef="#br0" timeOffset="712843">23396 7163,'-40'20,"20"0,-19 20,19 19,0-19,0 19,0-19,40 0,0-20,0-20,19-20,-19 0,20-20,-20 1,0-1,-20 0,19 1,-19-1,-39 40,39 40,-20 19,20-19,0-1,20-19,19 0,-19-20,20 0,0-20,-20 0,-1 1,21-1,-40 0,20-20,-20 80,-20 0,20 19,-20-19,20-20,20-40,0-20,0 20,-20-19,20-1,-20 0,19 1,1 58,-20 21,0 0,0-20,0 19,40-98,-20 19,0 0,19-19,-19 19,20 40,-20-20,0 40,-1 20,1 0,-20-1,0 1,0 0,20-21</inkml:trace>
  <inkml:trace contextRef="#ctx0" brushRef="#br0" timeOffset="713538">24209 7183,'20'-20,"-40"40,1 20,-1 19,0-19,0 0,20-1,0-19,20 0,0-40,0 20,19-20,-19 1,0-1,0 0,-20 60,0-21,0 21,20-20,19-20,1-20,-20 0,20 0,-1-19,-19-1,0 20,-20 0,0 40,0 20,0 0,0-1,0-19,40-60,-21-19,1 19,0 1,20-21,-20 20,-1 21,21 38,-20 21,-40 20,20 19,0 0,-40 21,21-21,-21 0</inkml:trace>
  <inkml:trace contextRef="#ctx0" brushRef="#br0" timeOffset="714026">20776 7640,'-19'39,"19"1,0 39,-20 1,20 19,-20-20,20 21,-20-41,40 1,0-1,0-39</inkml:trace>
  <inkml:trace contextRef="#ctx0" brushRef="#br0" timeOffset="714482">20995 7917,'-20'20,"0"0,0 40,-20-1,21 1,-1-1,0 1,20-21,20-19,-20 0,39 0,1-60,-20 20,0-39,0 19,0-19,-1 19,1 0,-20 20,0 40,0 20,-20 0,40-1,-20 1,20 0,0-20,20-1,-21-19</inkml:trace>
  <inkml:trace contextRef="#ctx0" brushRef="#br0" timeOffset="715004">21312 8036,'0'20,"0"40,0-1,-20 1,40 19,-20-39,20 0,0-20,0-20,0 0,-1-40,1 20,-20-20,0 20,20-39,-20 39,0 60,20-1,0-19,0 0,19 0,1-40,0 20,-20-40,19 1,1-1,0 0,-21-19,-19 19,20-39,-40 39,20 0,-19 40,-1 40,20 20,0-21</inkml:trace>
  <inkml:trace contextRef="#ctx0" brushRef="#br0" timeOffset="721098">3195 7858,'0'-20,"0"80,0-1,-20 1,20 19,0-19,-20-1,40 1,-20-1,20-39,0 20,0-40,19 20</inkml:trace>
  <inkml:trace contextRef="#ctx0" brushRef="#br0" timeOffset="721906">3552 8076,'40'40,"-40"0,20 39,-20 0,19 1,1-21,0-19,0-20,0-20</inkml:trace>
  <inkml:trace contextRef="#ctx0" brushRef="#br0" timeOffset="722114">3870 8076,'-20'80,"0"-21,0 20,0 1,0-1,20 1,-20-21,1-19,19-20,0-20</inkml:trace>
  <inkml:trace contextRef="#ctx0" brushRef="#br0" timeOffset="722490">3850 8354,'39'0,"-19"-20,0 0,20 0,-1-19,-19-1,20 20,-20-19,0 19,0-20,-20 20,0 0,-20 0,-20 40,20 0,-20 40,1-1,-1 1,20-1,20 1,0-40,0 0,20-1,20-19,-1-19,21-1</inkml:trace>
  <inkml:trace contextRef="#ctx0" brushRef="#br0" timeOffset="723058">4306 8076,'-20'20,"0"0,1 20,-1-1,0-19,0 20,20-20,40-20,-20-20,-1 0,1 40,-20 0,20-1,0-19,0 0,0-19,-1-21,1 80,-40-21,20 1,0-59,0-1,20 20,0-39,20 19,0 0,-1 20,1 0,0 20,-1 0</inkml:trace>
  <inkml:trace contextRef="#ctx0" brushRef="#br0" timeOffset="723298">5020 7917,'20'-19,"-20"58,0 1,0 19,0 21,0-1,-20-19,20-21,0 1,0-20,-19 0</inkml:trace>
  <inkml:trace contextRef="#ctx0" brushRef="#br0" timeOffset="723474">4862 8235,'20'-40,"19"20,1 1,19-1,1-20,0 20,-1 20,-19-20</inkml:trace>
  <inkml:trace contextRef="#ctx0" brushRef="#br0" timeOffset="723794">5239 8195,'20'0,"-1"-20,1 1,20-1,-20 0,0 0,0 0,-20-20,-40 40,20 20,-20 0,1 20,-1 0,20 19,0-19,20-1,20-19,20 0,-1-20,21 0</inkml:trace>
  <inkml:trace contextRef="#ctx0" brushRef="#br0" timeOffset="724170">5497 8314,'0'-39,"0"19,20 0,-20-20,0 20,19 1,-19 58,-19 21,-1-1,0-19,0 0,20-100,20 20,-20-19,40 19,-21-19,21-1,0 40,-20 0,19 20</inkml:trace>
  <inkml:trace contextRef="#ctx0" brushRef="#br0" timeOffset="724786">5715 8215,'0'-40,"20"21,-20-21,20 20,0 0,-40 40,20 20,-20 19,0 1,20-21,-20-19,40-59,0-1,-20 20,20-20,-20 21,20-1,-1 59,-19-19,0 20,0-20,20-40,-20-20,20 1,0-1,-20 20,20-20,0 20,19 20,-19 40,0 0,-20 19,0-19,20 0,0-20</inkml:trace>
  <inkml:trace contextRef="#ctx0" brushRef="#br0" timeOffset="725282">6231 7977,'40'-20,"-80"20,20 20,-20 0,1 19,19-19,-20 0,20 0,60 0,-20-40,20 20,-1 0,-19 20,20-20,-20 20,19-20,-39 20,20 19,-20-19,-20 0,0 0,1 19,-21-19,20 0,0-20,0-20,20 0</inkml:trace>
  <inkml:trace contextRef="#ctx0" brushRef="#br0" timeOffset="726650">7501 7858,'-40'40,"40"39,-20 0,1 1,19 19,0-20,0-39,19 0,1-40,0 0</inkml:trace>
  <inkml:trace contextRef="#ctx0" brushRef="#br0" timeOffset="727170">7382 7937,'0'-39,"20"-1,0 20,19 0,1 0,0 20,-1 0,1 0,-20 20,0 0,0 0,-20 20,-20-1,-20 1,0 0,1-1,19-19,-20-20,80 0,-20-20,19 20,1 0,-20 0,20 40,-40 0,0-1,-20 1,0 0,0-1,0 1,0-20,20 0</inkml:trace>
  <inkml:trace contextRef="#ctx0" brushRef="#br0" timeOffset="727482">7818 8195,'40'-20,"-20"1,20-1,-20-20,-1 20,1-20,0 21,0-1,-60 20,20 20,-19 19,-1 21,0-1,1 1,19-1,20-19,0-20,20 0,19-40,21 0,-20-20</inkml:trace>
  <inkml:trace contextRef="#ctx0" brushRef="#br0" timeOffset="727690">8235 7997,'-40'20,"1"19,19 1,-20 20,20 19,20-39,0-1,20-19,0 0,20-40,-1 0,1 0</inkml:trace>
  <inkml:trace contextRef="#ctx0" brushRef="#br0" timeOffset="728577">8493 7997,'-20'0,"0"20,1 19,-21-19,20 20,0 0,0-21,20 1,20 0,0-20,0 0,0-20,0 0,-1 1,1-1,0-20,0 20,-40 40,20 20,-20-1,20 1,0 0,20-20,0-20,20-20,-21-20,1 20,-20 0,40 1,-40 38,0 21,40-60,-20-19,-1 19,-19-20,20 20,0 0,20-19,-20 19,-1 0,1 20,0 20,-20 19,0-19,0 20,0-20,20 0,0-20,0-40,0 20,19 0,-39 0,20 1,0 38,-20 21,0 0,0 0,20-1,0-39</inkml:trace>
  <inkml:trace contextRef="#ctx0" brushRef="#br0" timeOffset="728906">9188 8076,'39'0,"1"-40,-20 1,0 19,0-20,-1 20,-19 1,-19-1,-1 20,0 20,-20 19,1 21,19-1,0-19,20 20,0-21,20 1,0-40,39 20,-19-40,-1 0,21 0</inkml:trace>
  <inkml:trace contextRef="#ctx0" brushRef="#br0" timeOffset="729498">9803 7858,'20'-20,"-40"0,-20 40,40 0,0 0,20-20,20-40,-21 20,-19-20,-39 40,19 20,0 20,-20 0,21-1,-21 21,0-1,20 1,1-20,-1 19,20-39,0 20,20-20,19-1,-19 1,20-20,-1 0,1-20,0 1,-1-1,-19-20,0 20,0-19,-20 19,0 0</inkml:trace>
  <inkml:trace contextRef="#ctx0" brushRef="#br0" timeOffset="729922">10021 7997,'-20'39,"0"-19,1 0,-21 20,20 0,0-1,0-19,20 20,0-20,20-1,20-19,-20-19,19-1,-19-20,20 0,-20 1,0-1,-20 20,0-20,0 1,-20 19,-20 40,0 0</inkml:trace>
  <inkml:trace contextRef="#ctx0" brushRef="#br0" timeOffset="730250">10160 8017,'0'39,"0"1,0 20,0-1,0-19,0-1,40-39,-20-39,-1-1,21 0,-20-19,0 19,-20 0,20-19,-1 19,1 20,20 1,-20 38</inkml:trace>
  <inkml:trace contextRef="#ctx0" brushRef="#br0" timeOffset="730809">10438 8076,'40'0,"-21"0,1-20,0 0,0 1,0-21,-60 40,20 20,0 0,1 19,-1 1,0 20,20-21,0 1,20-20,19 0,-19-20,20-40,-20 20,0 0,-1-19,1-1,-20 20,40 0,-40 60,0 0,-20-1,20-19,-20-40,20-19,0-1,20 0,-20 0,20 1,0-1,19 20,-19 20,0 0,0 20</inkml:trace>
  <inkml:trace contextRef="#ctx0" brushRef="#br0" timeOffset="731081">11033 8056,'-40'-20,"21"20,-1 20</inkml:trace>
  <inkml:trace contextRef="#ctx0" brushRef="#br0" timeOffset="731577">10914 8195,'0'-20,"0"1,0-21,20 20,-20 0,20 0,-40 60,0-20,20 20,-20-21,20 1,-20 0,40-60,0 1,0-1,0 0,0 20,-1 1,1 19,0 19,-20 21,0 0,20 19,-20 1,20-40,0 0</inkml:trace>
  <inkml:trace contextRef="#ctx0" brushRef="#br0" timeOffset="732193">11271 8056,'-20'20,"1"20,19 0,-20-1,20-19,20-20,19-40,-19 1,0 78,-20-19,20 20,-20-20,20 19,19-58,-19-21,0 20,-20 0,0-19,0 19,-20 40,0-1,0-58,1-1,38 20,-19-20,20 1,20 19,-20 0,39 0,-19 20,20 0,-1 0,-19-20</inkml:trace>
  <inkml:trace contextRef="#ctx0" brushRef="#br0" timeOffset="732537">11807 7898,'60'-20,"-120"40,20-1,1 1,-1 0,20 20,0-20,0-1,60-19,-20 0,20 0,-1 0,1 0,20 0,-41 0,21 20,-20 0,0 20,-40-20,0 19,-20 1,1 0,-21-20,1 19,19-19,0-20,20 0</inkml:trace>
  <inkml:trace contextRef="#ctx0" brushRef="#br0" timeOffset="824835">3989 8949,'-20'20,"0"-20,40 0,19 0,1 0,20 0,-1 20,21-20,-1 20</inkml:trace>
  <inkml:trace contextRef="#ctx0" brushRef="#br0" timeOffset="830435">4921 8671,'-20'0,"1"0,-41 20,40 0,-20 20,1-20,19 19,-20-19,1 40,19-21,0 21,20 19,0-19,0-20,20-1,0-19,19-20,1 0,0-20,-1 0,1-19,0 19</inkml:trace>
  <inkml:trace contextRef="#ctx0" brushRef="#br0" timeOffset="830611">5001 9128,'-20'-40,"20"20</inkml:trace>
  <inkml:trace contextRef="#ctx0" brushRef="#br0" timeOffset="830772">5001 9128,'0'0</inkml:trace>
  <inkml:trace contextRef="#ctx0" brushRef="#br0" timeOffset="831147">4981 9088,'0'-59,"0"19,0-39,20-1,-20 1,19 19,-19 1,0 39,0-20,-19 100,19-1,-20 1,20 19,-20 1,20-1,-20 0,20-39,-20-20,40-60,-20 20,20-39,0-21,0 21,-1 39,1 0,20 40,-40 0,20 39,-20 21,0-21,20 1,-20-20,20-21</inkml:trace>
  <inkml:trace contextRef="#ctx0" brushRef="#br0" timeOffset="831467">5199 9108,'20'-20,"0"20,0-20,19-19,-19 19,0-20,0 0,-20 21,20-1,-60 0,20 20,0 20,-19 19,19 1,0 0,20-1,0 1,0-20,20 0,0 0,19-20,-19 0,20-20,-20-20,19 0,-19-19</inkml:trace>
  <inkml:trace contextRef="#ctx0" brushRef="#br0" timeOffset="831620">5497 8949,'0'60,"0"-1,0 21,0-41,20-19,-1 0,1-40</inkml:trace>
  <inkml:trace contextRef="#ctx0" brushRef="#br0" timeOffset="831771">5536 8850,'20'40,"0"-20,0 19,0-19</inkml:trace>
  <inkml:trace contextRef="#ctx0" brushRef="#br0" timeOffset="832091">5755 9088,'20'-20,"-20"-19,19 78,-19 1,0 0,0-1,-19-19,-1-40,20-19,0-21,0 1,0-21,0 1,0 59,39 0,-19 20,20 20,-20 0,0 0</inkml:trace>
  <inkml:trace contextRef="#ctx0" brushRef="#br0" timeOffset="832355">6092 9088,'-20'-20,"20"0,0 1</inkml:trace>
  <inkml:trace contextRef="#ctx0" brushRef="#br0" timeOffset="832883">5755 9168,'0'-20,"-20"-20,0 0,20 1,0-1,-20-20,0 1,20-1,-20-19,20 19,0 21,0-1,20 0,-20 21,20-1,0 0,0 20,0 0,19 20,-19 0,0 19,0 1</inkml:trace>
  <inkml:trace contextRef="#ctx0" brushRef="#br0" timeOffset="833067">5556 8949,'20'-20,"20"1,-1-1,41-20,-1 20,1 20,-1-20,-20 20</inkml:trace>
  <inkml:trace contextRef="#ctx0" brushRef="#br0" timeOffset="834043">6925 8612,'-19'0,"-21"0,20 20,0 0,0 19,1 21,-21-20,20 39,0 0,0-19,1-21,-1 1,40-60,-1 0,1-39,20-1,-20 1,0-20,19 19,-19 0,0 1,0-1,0 21,-1-1,-19 0,0 21,0-1,0 40,-19 19,19 41,-20-1,0 20,20 20,0-39,20-1,-20-39,39-1,-19-19,20 0,0-20</inkml:trace>
  <inkml:trace contextRef="#ctx0" brushRef="#br0" timeOffset="835027">6727 8969,'20'-20,"20"0,-21 20,21-19,20-1</inkml:trace>
  <inkml:trace contextRef="#ctx0" brushRef="#br0" timeOffset="835530">7263 8791,'-40'19,"20"1,0 0,1 20,-1-1,20 21,0-40,20-80,19 1,-19-1,-20-19,20-1,0 21,-20-1,0 21,-20 78,20 1,-20 39,20 1,20 19,0-59,0-1,19 1,-19-20</inkml:trace>
  <inkml:trace contextRef="#ctx0" brushRef="#br0" timeOffset="836115">7422 9009,'0'-40,"0"0,0 1,19-1,-19 0,0 1,-19 118,19-19,-20-1,20-19,0-1,20-78,-20-1,19-19,1 39,0 0,0 40,0 0,0-1,-1 1,1-59,0-1,0 20,0-20,-20 1,20-1,0 40,-1 40,1-1,-20 1,20 0,-20-20,20-1,20 1,-21-20</inkml:trace>
  <inkml:trace contextRef="#ctx0" brushRef="#br0" timeOffset="836270">7878 8771,'0'39,"0"1,20 0,0 19,-20 1,20-40,19-1</inkml:trace>
  <inkml:trace contextRef="#ctx0" brushRef="#br0" timeOffset="836421">7977 8711,'20'40,"0"19,0-19,19 20,-19-21,0-19</inkml:trace>
  <inkml:trace contextRef="#ctx0" brushRef="#br0" timeOffset="836803">8176 8989,'0'-40,"0"1,-20-1,20 0,0 1,0 98,0-19,0 19,0 1,0-21,0-19,0-79,20-1,-20 1,19-21,1 21,0 19,0 20,0 40,0 20,-20 0,20 19,-1 1,-19-1,20-19,0-1,20-39</inkml:trace>
  <inkml:trace contextRef="#ctx0" brushRef="#br0" timeOffset="836962">8513 8751,'0'79,"0"-19,0-1,20 1,0-1,-20-39,19-20</inkml:trace>
  <inkml:trace contextRef="#ctx0" brushRef="#br0" timeOffset="837120">8711 8731,'0'40,"-19"-20</inkml:trace>
  <inkml:trace contextRef="#ctx0" brushRef="#br0" timeOffset="837346">8692 8830,'19'0,"1"0,0 0,20 0,-20 20,-1-20,1 40,-20-1,-20-19,20 20,-19 0,-1-21,0 1,0 0,40-79</inkml:trace>
  <inkml:trace contextRef="#ctx0" brushRef="#br0" timeOffset="837554">8989 8533,'0'59,"-20"-19,40 39,-20 1,20 19,-20-40,20 21,-20-41,0 1,0-40</inkml:trace>
  <inkml:trace contextRef="#ctx0" brushRef="#br0" timeOffset="837720">8910 9009,'-40'-99,"20"59,60 20,0 20,19 0,1 0,-21 20,21-20,-20 0</inkml:trace>
  <inkml:trace contextRef="#ctx0" brushRef="#br0" timeOffset="837995">9247 8890,'-20'-20,"20"0,0 0,20 40,-20 20,0-1,-20-19,20 0,-39 0,19-40,20-20,0 1,0-21,40 1,-1 19,1 20,0 0,19 0,-19 20,-1 0</inkml:trace>
  <inkml:trace contextRef="#ctx0" brushRef="#br0" timeOffset="838347">9525 8711,'-20'20,"0"20,-19-1,19 1,20 0,-20 19,20-39,20 0,0 0,-1-40,1 0,0-20,0 21,-20-21,20 0,-20-19,20 39,-20 40,0 19,20 1,-20 20,19-21,1 1,0-40,20 0,-20-20,-1-20</inkml:trace>
  <inkml:trace contextRef="#ctx0" brushRef="#br0" timeOffset="838538">9723 8513,'0'79,"20"-19,0-1,0 1,0 19,0 0,-1-39,1 0,0-20,-20-1</inkml:trace>
  <inkml:trace contextRef="#ctx0" brushRef="#br0" timeOffset="838703">9644 8929,'20'-19,"20"-1,19 0,1 0,-21 0,21-19,-20 19</inkml:trace>
  <inkml:trace contextRef="#ctx0" brushRef="#br0" timeOffset="838987">10001 8751,'-20'20,"20"19,0 1,20 20,-20-1,20 1,0-21,0 1,0-40,-1 0,-19-40,20 1,-20-21,0-19,0-1,0 1,0 0,20 39,-20 20,40 20,-20-20,19 40,-19-20</inkml:trace>
  <inkml:trace contextRef="#ctx0" brushRef="#br0" timeOffset="839338">10378 8890,'-20'20,"60"-20,0-20,-20-20,19-19,1 19,-20 0,0 20,0-19,-20 19,-20 59,0-19,-20 40,20-1,1 21,-1-41,20 1,20-20,-1-20,21 0,0 0,-20-20,19 0,-39 0</inkml:trace>
  <inkml:trace contextRef="#ctx0" brushRef="#br0" timeOffset="839546">10001 8632,'60'0,"-1"-20,-19 20</inkml:trace>
  <inkml:trace contextRef="#ctx0" brushRef="#br0" timeOffset="840378">11351 8592,'19'40,"-19"19,20 21,-20-1,0 0,0-19,20-1,0-39,20 0,-20-40,-1-19</inkml:trace>
  <inkml:trace contextRef="#ctx0" brushRef="#br0" timeOffset="840882">11232 8652,'-20'-20,"20"-20,0 20,20 0,-1 1,21-21,0 20,19 20,-19-20,0 40,-1-20,-19 20,0 0,0 0,-40 19,0 1,0 19,-19-39,-1 20,20 0,0-20,20-1,20 1,0-40,20 1,19-1,-19 20,-20-20,19 40,-19-20,0 39,-20 21,0-20,-20 19,-19-19,39-1,-20-19,40-20</inkml:trace>
  <inkml:trace contextRef="#ctx0" brushRef="#br0" timeOffset="841274">11886 8731,'-19'40,"-1"-1,0 1,-20 0,20 19,1 1,19-21,0-19,19 0,1-20,20-20,0-19,-21-1,21 0,0 1,-20-1,19 0,-39 1,0-1,-20 40,1 0,-1 40,-20-1,20 1,-19 0,39-1,19-19,1 0</inkml:trace>
  <inkml:trace contextRef="#ctx0" brushRef="#br0" timeOffset="841674">12244 8731,'-40'60,"0"-21,20 21,-19-21,-1 41,20-41,0 21,20-40,20 0,20-40,0-20,-21 20,1-39,20-21,-20 21,0-20,-1-21,1 41,0-21,-20 61,-20-1,0 0,1 60,19-1,-20 21,20-1,20-19</inkml:trace>
  <inkml:trace contextRef="#ctx0" brushRef="#br0" timeOffset="841994">12402 8830,'-20'20,"20"20,20-1,-20 21,0-20,20-1,0-19,20 0,-20-20,-1-20</inkml:trace>
  <inkml:trace contextRef="#ctx0" brushRef="#br0" timeOffset="842210">12660 8691,'0'20,"-20"20,1 39,-1 1,0 19,0 0,-20 0,40-19,-19-41,19 1,19-40</inkml:trace>
  <inkml:trace contextRef="#ctx0" brushRef="#br0" timeOffset="842474">13216 8652,'-20'59,"0"1,20 39,-20-40,20 1,20-20,0-21</inkml:trace>
  <inkml:trace contextRef="#ctx0" brushRef="#br0" timeOffset="842634">13216 8632,'20'20,"-20"19,20 1</inkml:trace>
  <inkml:trace contextRef="#ctx0" brushRef="#br0" timeOffset="843034">13414 8830,'-19'-59,"38"19,-19 20,0 0,20 60,-40 20,20-1,0-19,-19-1,19-19,19-79,1 19,0-19,0-1,20 0,-21 41,1-1,0 40,0 19,0 1,-20 20,20 19,-1 0,1-19,0-21,20-19,19-40</inkml:trace>
  <inkml:trace contextRef="#ctx0" brushRef="#br0" timeOffset="843258">14268 8513,'-20'39,"0"21,20 19,-20 21,0-1,20 0,0-20,20-39,0-20,-20-20</inkml:trace>
  <inkml:trace contextRef="#ctx0" brushRef="#br0" timeOffset="843642">14069 8731,'20'-40,"0"1,20-1,-1-20,1 41,20-1,-41 0,21 20,-20 0,0 40,-40-1,0 21,-20-21,21 21,-21 0,20-1,0 1,20-1,20-19,0-1,20-19,19-20,1-20,-1 1,1-1,-1 0,-19-20</inkml:trace>
  <inkml:trace contextRef="#ctx0" brushRef="#br0" timeOffset="844002">14823 8731,'-20'0,"1"0,-21 40,20-1,-20 1,21 20,-1-1,0 1,20-21,0-19,20 0,0-40,-1 0,21-19,-20-1,0 0,0 1,-20-1,19 0,-19 1,-19 39,-1 19,20 21,0 0,0-1,20-19</inkml:trace>
  <inkml:trace contextRef="#ctx0" brushRef="#br0" timeOffset="844658">15022 8969,'20'-20,"-1"-19,1-1,-20 0,20 1,0-1,-20 0,0 20,-20 80,0-20,20 19,-20 1,1-21,19 1,-20 0,40-60,-20-20,0-19,19 19,1 0,-20 1,20 19,20 0,-20 20,-20 40,19-1,-19 1,0 0,0-21,0-38,20-21,0 0,0-19,0 19,20 0,-21 20,1 1,0 38,0 21,-20 0,0 19,0 21,0-21,0 1,0-21,20-19,0-20,-1-20,21 1</inkml:trace>
  <inkml:trace contextRef="#ctx0" brushRef="#br0" timeOffset="845034">15518 8890,'40'0,"-21"-20,21 0,0 0,-1-19,21-1,-20 20,-1-20,-19 1,0 19,0 0,-40 0,0 20,-20 20,1 20,-21 19,21 1,-21-1,20 40,21-39,19-1,19-19,1 0,40-40,-1 0,1-20,19 20,1-40,-1 20,0-19</inkml:trace>
  <inkml:trace contextRef="#ctx0" brushRef="#br0" timeOffset="845890">16748 8969,'20'0,"20"20,-1-20,41 20,-1-20,20 20,-39-20</inkml:trace>
  <inkml:trace contextRef="#ctx0" brushRef="#br0" timeOffset="862993">17443 9227,'0'20,"0"0,0-60,0 0,19-19,-19-1,20 1,0-1,-20 1,20-1,-20 1,20 19,0-20,-20 41,20-1,-1 20,-19 20,0 39,0 1,0 39,-19-40,19 1,0-40,39-20,-39-40,20-19,0-1,0-19,0 19,-1 1,1-1,0 40,0 0,-20 80,20-1,-20 21,0 19,0-20,0 1,20-21,-20-39,39 0</inkml:trace>
  <inkml:trace contextRef="#ctx0" brushRef="#br0" timeOffset="863729">17959 8890,'-20'0,"0"39,0 1,20 0,-20-1,20 1,0 0,20-20,0-40,0 0,0-20,-1 20,1-19,0 19,0 40,-20 0,20 19,-20-19,20 0,0-40,-1 0,-19 0,0 1,0-21,0 80,0-1,0 1,20 0,-20-20,20-1,-20-38,0-1,0-40,0 1,20 19,-20-20,20 41,0-1,-1 20,21 39,-40 1,20 0,-20-1,20 21,-20-40,39 20,-19-40,0-20</inkml:trace>
  <inkml:trace contextRef="#ctx0" brushRef="#br0" timeOffset="863891">18435 8989,'40'0,"-21"0,1 20</inkml:trace>
  <inkml:trace contextRef="#ctx0" brushRef="#br0" timeOffset="864081">18554 8850,'-20'20,"20"20,0 19,-20 20,20 21,20-21,-20 0,20-19,-20-20,20-40,19 0,-19 0,0-20,0-20</inkml:trace>
  <inkml:trace contextRef="#ctx0" brushRef="#br0" timeOffset="864409">18772 8890,'-20'20,"0"19,1-19,-1 40,0 39,20 0,-20 40,20-20,0 0,0-39,0-41,0-39</inkml:trace>
  <inkml:trace contextRef="#ctx0" brushRef="#br0" timeOffset="864881">19169 8632,'-20'20,"20"39,0 21,0 19,0 0,0 0,20-19,-20-41,0 1,0-40</inkml:trace>
  <inkml:trace contextRef="#ctx0" brushRef="#br0" timeOffset="865059">19030 9128,'0'-20,"40"0,0-20,-1 21,21-1,-21 0,21 0</inkml:trace>
  <inkml:trace contextRef="#ctx0" brushRef="#br0" timeOffset="865329">19387 8969,'0'-40,"0"1,0 19,0 0,-19 60,19-1,0 21,0-1,0-19,0 0,0-20,0-40,0 0,0-20,19 1,21-21,-20 20,39 1,-19 19</inkml:trace>
  <inkml:trace contextRef="#ctx0" brushRef="#br0" timeOffset="865673">19745 8890,'-40'39,"20"1,0 0,0-1,0 21,1 0,19-21,0-19,0 0,39-20,-19-20,0 0,0-19,0-21,0 20,-1-19,-19 79,0 39,-19 1,19-1,19-19,-19-20,40-20</inkml:trace>
  <inkml:trace contextRef="#ctx0" brushRef="#br0" timeOffset="866105">20002 8969,'0'-20,"-19"20,-1 40,0 0,20 19,-20 1,20-1,-20-19,60-60,-20-20,-20-19,20-1,-1-19,-19 0,20-21,0 1,-20 20,20 19,-20 40,0 60,-20 20,20 19,0 0,0 21,0-21,20 0,0-39,20 0,-21-40,21 0</inkml:trace>
  <inkml:trace contextRef="#ctx0" brushRef="#br0" timeOffset="866289">20280 8949,'20'80,"-20"-21,20 1,-20-1,20-19,0 0,19-40,-19-20,0-40</inkml:trace>
  <inkml:trace contextRef="#ctx0" brushRef="#br0" timeOffset="866745">20459 8671,'0'40,"20"20,-20-1,20 21,-1-1,-19 0,0 1,0-41,0-19,-19-20,-1-20,-20 1,20-21,0-20,20 21,0 19,60-20,-20 40,-1-20,1 0,0 20,-1 0,-19-19,0 19,0 19,-20 21,0 0,20 19,-20 1,0-20,20-21,-1 1,21-79</inkml:trace>
  <inkml:trace contextRef="#ctx0" brushRef="#br0" timeOffset="867081">20915 8890,'-20'59,"1"-19,-1 19,20 1,0 0,20-21,-20-19,39 0,-19-40,20-20,-20 1,0-1,-20-20,19 21,-19-21,0 40,-19 20,-21 40,40 0,20 19</inkml:trace>
  <inkml:trace contextRef="#ctx0" brushRef="#br0" timeOffset="867513">21193 9068,'-20'-20,"20"-19,0 19,0 60,0 19,0-19,-20 0,20-1,-19-19,19-60,19 1,-19-1,20-20,0 21,0-1,0 20,0 20,-1 0,1 20,0 20,-20-1,20 21,-20 0,20-21,-20-19,20-20</inkml:trace>
  <inkml:trace contextRef="#ctx0" brushRef="#br0" timeOffset="867888">21491 8989,'20'-20,"-40"80,0-21,20 1,-20 0,20-20,20-1,0-19,19-39,-19 19,-20-20,0 20,20 0,-20 60,0 0,20 19,-20-19,20 0,0-20,0-1,-1-19,21-59,-20 19</inkml:trace>
  <inkml:trace contextRef="#ctx0" brushRef="#br0" timeOffset="868081">21729 8632,'0'39,"0"21,20 0,-20 19,20 0,-1 1,21-21,-20 1,0-21,20 1</inkml:trace>
  <inkml:trace contextRef="#ctx0" brushRef="#br0" timeOffset="869017">22443 9148,'-20'20,"20"-80,0 40,0-20,0 1,20-1,-20 20,0 0,-20 80,20-1,0 1,0 0,-19-21,19-19,0-40,0-19,0-21,19 0,-19 1,20-1,0 1,0-1,0 41,19-1,1 20,-20 0,0 20,0-1,0 21</inkml:trace>
  <inkml:trace contextRef="#ctx0" brushRef="#br0" timeOffset="869369">22721 9108,'20'0,"0"-20,19 0,-19-19,0 19,0-20,0 0,0 21,0-1,-40 0,-20 40,20 19,0 1,-19 0,-1 19,20 21,0-41,20 1,0-20,20 0,20-20,-1 0,1-20,0 0,0-39</inkml:trace>
  <inkml:trace contextRef="#ctx0" brushRef="#br0" timeOffset="869704">23098 8949,'-40'0,"21"20,-1 0,0 20,0-21,0 21,20-20,20-20,0 0,0 0,19 0,-19 0,20 0,-20 0,0 20,0 20,-20-21,-20 21,20 0,-20-20,0-1,20-19</inkml:trace>
  <inkml:trace contextRef="#ctx0" brushRef="#br0" timeOffset="870177">23297 9108,'0'60,"0"-21,19 1,-19 19,0 1,20 0,-20-21,0 1,0 0,0-21,0 21,-39-60,19 0,20-19,-20-21,0-19,20-1,0 1,20 20,-20-1,20 0,19 21,-19-1,20 0,0 40,-21 0,1 60,-20-20,0 39,-20 0,20-19,-19-20,19-21,0 1</inkml:trace>
  <inkml:trace contextRef="#ctx0" brushRef="#br0" timeOffset="870512">23594 9048,'40'-19,"-40"38,-20 1,0 20,0 0,1-1,-1 1,0-20,20 20,0-21,40-19,-1-39,-19 19,0-20,20 1,-21-1,-19 0,0 0,0 21,-19 38,19 1,0 20</inkml:trace>
  <inkml:trace contextRef="#ctx0" brushRef="#br0" timeOffset="870952">23793 9108,'19'-40,"1"1,-20 58,-20 21,20 20,20-21,-20 1,0 0,0-20,-20-60,20 0,0 1,0-21,20 0,-20 21,20 19,0-20,0 60,0 0,-20 20,20 19,-20 1,19-1,1-19,-20-20,20-20</inkml:trace>
  <inkml:trace contextRef="#ctx0" brushRef="#br0" timeOffset="872320">24090 8949,'-20'0,"20"40,-19-20,19 0,0 19,-20-19,20 0,20-40,-1 0,21 0,0 1,-20 19,19 0,-39 39,20 1,-20 0,0-1,-20-19,20 0,0-20</inkml:trace>
  <inkml:trace contextRef="#ctx0" brushRef="#br0" timeOffset="872576">24269 8910,'20'39,"-20"-19,20 20,-1-1,1 1,0 0,20-20,-20 19,0-39,-1 20,1-40</inkml:trace>
  <inkml:trace contextRef="#ctx0" brushRef="#br0" timeOffset="872744">24190 8751,'0'0</inkml:trace>
  <inkml:trace contextRef="#ctx0" brushRef="#br0" timeOffset="873288">24249 8652,'0'39,"0"1,20 20,20-21,-1 21,1-1,0-19,-1-20,-19 0,20-1,0-19</inkml:trace>
  <inkml:trace contextRef="#ctx0" brushRef="#br0" timeOffset="873640">24467 9048,'-19'-19,"-1"-21,20 20,20 0,-20 0,19 1,21-1,0 20,-20 39,-1 1,-19 0,20-1,-20 1,0-20,20 0,-20-20</inkml:trace>
  <inkml:trace contextRef="#ctx0" brushRef="#br0" timeOffset="873896">24646 8850,'20'40,"0"-1,-1 1,1 0,20-20,0-1,-20-19,-1 0,1-19</inkml:trace>
  <inkml:trace contextRef="#ctx0" brushRef="#br0" timeOffset="874160">24507 8414,'20'59,"20"-19,-1 19,21 1,-21-1,21 1,0-20,-21-1,1-19,-20 0,0-20,-1 0</inkml:trace>
  <inkml:trace contextRef="#ctx0" brushRef="#br0" timeOffset="874696">24844 8652,'0'39,"20"1,0 0,20-1,-20-19,-1-20,1 0,0 0</inkml:trace>
  <inkml:trace contextRef="#ctx0" brushRef="#br0" timeOffset="874912">24725 8394,'0'39,"40"1,0 20,-1-21,1 1,0-20,-1 0,-19-1,-20-19</inkml:trace>
  <inkml:trace contextRef="#ctx0" brushRef="#br0" timeOffset="875086">24864 8612,'20'-40,"-20"1,20 19,0-20</inkml:trace>
  <inkml:trace contextRef="#ctx0" brushRef="#br0" timeOffset="875254">24963 8414,'0'59,"20"-19,20-20,-20 19,19-19,-19 0,0-20</inkml:trace>
  <inkml:trace contextRef="#ctx0" brushRef="#br0" timeOffset="875419">24924 8215,'20'40,"-1"-20</inkml:trace>
  <inkml:trace contextRef="#ctx0" brushRef="#br0" timeOffset="875600">25082 8334,'0'-40,"0"21,0-21,0 20,0 0,-19 0,-1 1,-20 58,20-19,20 20,0-1,20 1,0 0,0-20,19 0,-19-20</inkml:trace>
  <inkml:trace contextRef="#ctx0" brushRef="#br0" timeOffset="875912">25102 7997,'-39'39,"39"-19,0 20,19-20,1 0,0 0,0-20,20 19,-20 1,-1 0,1 0,0 20,-20-21,20 21,-40 0,0 0,0-1,1-19,-41-20</inkml:trace>
  <inkml:trace contextRef="#ctx0" brushRef="#br0" timeOffset="876086">24686 8255,'19'20</inkml:trace>
  <inkml:trace contextRef="#ctx0" brushRef="#br0" timeOffset="878328">139 9604,'40'0,"-1"-20,1 20,20 0</inkml:trace>
  <inkml:trace contextRef="#ctx0" brushRef="#br0" timeOffset="907502">774 9386,'0'-20,"0"0,-40 0,1 40,19-20,-20 20,20 0,-20 0,21 0,-21-1,20 1,60 0,-20-20,19-20,-19 20,20 0,0 0,-21 0,21 0,-20 0,0 20,0 0,-1 0,-19 19,-19 1,19 0,-20-20,0 19,0-19,-20 0,21 0,-1-20,0 0</inkml:trace>
  <inkml:trace contextRef="#ctx0" brushRef="#br0" timeOffset="908494">893 9624,'20'-20,"0"0,-1 0,21-19,-20 19,-20 0,0-20,-20 21,-20 19,21 19,-1 21,0-20,0 20,0-1,20 1,0-20,40 0,-20 0,19-20,-19 0,20-20,-20 20,0-20,0 0,-1 0,1 0,0-19,-20-1,20 20,-20 60,-20 19,20-19,-20 0,20-20,0-40,20-20,0 0,0 1,0 19,-1 0,1 60,-20-21,0 41,0-20,0-1,0-19,20 0</inkml:trace>
  <inkml:trace contextRef="#ctx0" brushRef="#br0" timeOffset="908894">1409 9485,'-20'20,"0"20,0-21,20 21,-19-20,19 0,39-20,-19-20,0 0,0 0,0 0,-20-19,0 78,0 1,0 0,19 0,-19-1,20-19,20-20,-20-40</inkml:trace>
  <inkml:trace contextRef="#ctx0" brushRef="#br0" timeOffset="909110">1627 9247,'0'40,"0"-1,0 1,20 20,-20-21,0 21,0-1,20-39,-20 0,0 0</inkml:trace>
  <inkml:trace contextRef="#ctx0" brushRef="#br0" timeOffset="909286">1488 9584,'20'0,"20"-20,0 20,-1-19,1-1,0 20</inkml:trace>
  <inkml:trace contextRef="#ctx0" brushRef="#br0" timeOffset="909622">1746 9584,'20'20,"20"-60,-20 21,-1-21,-19 20,20 0,-40 0,1 20,-1 0,0 20,-20 20,20 0,1-1,19 1,0-20,39 0,-19-20,40 0,-21 0,21-20,-1 0,1-20</inkml:trace>
  <inkml:trace contextRef="#ctx0" brushRef="#br0" timeOffset="909846">2322 9187,'0'40,"0"0,0 19,0 1,20 19,-20-19,19-1,1-39,0 20,0-40</inkml:trace>
  <inkml:trace contextRef="#ctx0" brushRef="#br0" timeOffset="910133">2222 9564,'-19'-39,"19"19,19 0,1-20,20 21,-20-21,39 20,-19 0,0 20,-20 0,-1 20,1 0,-20 20,0-1,-20 1,1 0,-1-21,0 21,-20-20,40-20</inkml:trace>
  <inkml:trace contextRef="#ctx0" brushRef="#br0" timeOffset="910470">2480 9545,'40'0,"-20"0,0 0,20-20,-21 0,21 0,-20 0,0 0,0 1,-40-21,-20 40,20 0,-39 40,19-1,20 1,0 0,0-1,20 1,0-20,40 0,-20-20,20 0,-1 0,21-20</inkml:trace>
  <inkml:trace contextRef="#ctx0" brushRef="#br0" timeOffset="910686">2937 9366,'-20'20,"0"-20,0 40,-19-1,19 1,0 0,0-1,20-19,20 0,0 0,20-20,-1-20</inkml:trace>
  <inkml:trace contextRef="#ctx0" brushRef="#br0" timeOffset="911598">3115 9406,'-19'0,"-1"20,-20-1,20 21,0 0,1-1,-1 1,20-20,0 0,39-20,-19-20,0 0,20-20,-40 1,20-1,-1 0,-19 21,-19 58,19-19,0 20,19-1,-19-19,20 0,0-20,0 0,0 0,20-20,-21-19,-19-1,20 20,-20 0,0 40,0 0,0 20,0-21,0 1,20-40,0-19,-20 19,20-20,0 1,-1 19,1 20,-20 20,0-1,0 21,0-20,0 20,20-80,0 20,0 0,0-19,-1 19,-19 0,40 0,-40 60,0-1,0 1,0 0,0-1,20-19</inkml:trace>
  <inkml:trace contextRef="#ctx0" brushRef="#br0" timeOffset="911934">3612 9525,'19'0,"1"0,0 0,0-20,20 0,-21 0,1-19,0 19,-20 0,0-20,-40 40,21 20,-21 0,0 20,1-1,19 1,0-20,40 19,-20-19,39 0,1-20,20 0,-21-20,21 20</inkml:trace>
  <inkml:trace contextRef="#ctx0" brushRef="#br0" timeOffset="912662">4385 9525,'0'-40,"0"20,-19 20,-21 20,0 20,20-20,20-1,0 21,20-40,0 0,20-20,-20 0,-1 1,1-21,0 20,-20 0,20 60,-20 0,0-1,0-19,20 0,0 0</inkml:trace>
  <inkml:trace contextRef="#ctx0" brushRef="#br0" timeOffset="913094">4584 9604,'20'-40,"0"1,-1 19,-19-20,0 20,0 1,0 38,-19 21,19 0,-20-1,20 1,-20-20,60-80,-21 21,1 19,0-20,0 1,20 19,-21 79,-19-19,0 39,0-39,0 0,20-1,0-19</inkml:trace>
  <inkml:trace contextRef="#ctx0" brushRef="#br0" timeOffset="913725">5398 9445,'-20'0,"-40"20,20 0,1 20,19-1,-20 1,20-20,1 0,19 0,19-20,1 0,20-40,0 0,-1 20,-19-19,0-1,0 20,-20 60,0 0,0-1,0 1,0-20,20 0,0-20,19 0</inkml:trace>
  <inkml:trace contextRef="#ctx0" brushRef="#br0" timeOffset="914134">5616 9465,'-20'20,"0"0,0 39,0-19,1 0,19 0,0-21,39 1,-19-40,0 1,20-1,-21-40,1 20,0-39,0 0,-20-1,20 21,-20 19,0 20,-20 80,20-21,0 21,0 0,20-1,0-19,0-1,19 1</inkml:trace>
  <inkml:trace contextRef="#ctx0" brushRef="#br0" timeOffset="914390">5913 9386,'0'40,"0"19,0-19,0 19,0-19,0 0,20-1,-20-19,40-59,-20-1</inkml:trace>
  <inkml:trace contextRef="#ctx0" brushRef="#br0" timeOffset="914554">5993 9346,'20'40,"-20"-20</inkml:trace>
  <inkml:trace contextRef="#ctx0" brushRef="#br0" timeOffset="914733">6092 9465,'0'20,"20"20,-20-1,20 1,0 0,-20 0,19-21,1-19,0-19,0-21,20-20</inkml:trace>
  <inkml:trace contextRef="#ctx0" brushRef="#br0" timeOffset="915805">5894 9426,'-20'59,"20"1,0-21,0 21,20-40,-20 0,19 19,1-59,0-19,20-1,-20-20,-1 21,1-1,0 0,0 40</inkml:trace>
  <inkml:trace contextRef="#ctx0" brushRef="#br0" timeOffset="915997">6191 9465,'0'20,"0"20,0 19,-20-19,20 0,0-1,20-19,-20-20</inkml:trace>
  <inkml:trace contextRef="#ctx0" brushRef="#br0" timeOffset="916382">6429 9386,'-39'20,"19"-20,-20 20,0-1,21 1,-1-20,59 0,1 0,0 0,-20 20,19-20,-19 0,0 20,0 0,-20 19,-20-19,0 0,0 20,1-20,-21 0,20-1,20-58</inkml:trace>
  <inkml:trace contextRef="#ctx0" brushRef="#br0" timeOffset="916726">6687 9406,'-19'39,"-21"1,20 0,-20-1,20 1,1 0,19-20,0 0,39-20,-19-20,20 0,-20 0,0-20,-1 20,-19-19,0 19,-19 40,19 19,0-19,0 0</inkml:trace>
  <inkml:trace contextRef="#ctx0" brushRef="#br0" timeOffset="917061">6806 9624,'20'-20,"-20"-20,20 21,-20-21,0 20,0 60,-20-20,20 19,0-19,0-60,20 1,0-1,20 20,-1 0,-19 1,0 19,0-20,0 40</inkml:trace>
  <inkml:trace contextRef="#ctx0" brushRef="#br0" timeOffset="917237">7045 9445,'0'40,"0"-20,0 0,0 19,0-19,19 20,1-20,0-20</inkml:trace>
  <inkml:trace contextRef="#ctx0" brushRef="#br0" timeOffset="917421">7283 9346,'-20'40,"0"0,-20 39,20 0,-19 21,-1-1,20-40,0 1,20-40,40-60</inkml:trace>
  <inkml:trace contextRef="#ctx0" brushRef="#br0" timeOffset="917949">7779 9406,'0'-20,"-40"20,20 0,-39 40,39-21,-20 41,0-20,21-21,19 21,0-20,39-20,-19-20,20 0,-20 0,0 1,-1-1,-19 40,0 19,-19 21,19-1,-20 1,20-1,0 1,0-20,0-21,-20 1,0 0,0-20,-20 0,1-20,-1-19,0 19,21-20,-1-39,40 19,-1 21,1 19,20 0</inkml:trace>
  <inkml:trace contextRef="#ctx0" brushRef="#br0" timeOffset="918294">7818 9564,'0'-19,"0"-1,20-20,-20 20,0-19,20 19,-40 59,0 1,1 0,19-1,-40-19,40-59,0-1,20 0,0 1,39-1,-19 0,0 20,-1 20,-19 0</inkml:trace>
  <inkml:trace contextRef="#ctx0" brushRef="#br0" timeOffset="918621">8116 9346,'-20'20,"0"20,-19-20,19 19,-20 1,40 0,0-21,0 1,40-20,0-20,-21 1,1-1,20 0,-20-20,-20 20,0-19,-20 39,0 0,0 0,0 20,20 19</inkml:trace>
  <inkml:trace contextRef="#ctx0" brushRef="#br0" timeOffset="918957">8255 9406,'-20'39,"20"-19,-20 0,20 0,20 0,0 0,0-20,0-20,19 0,-19 0,20 0,-40-19,0 19,-20 40,0-1,0 1,20 0,20 0,0-20</inkml:trace>
  <inkml:trace contextRef="#ctx0" brushRef="#br0" timeOffset="919440">8553 9445,'0'20,"0"40,0-21,0 41,0-40,0 19,0 1,0-21,0 1,19-20,-38-60,-1 0,0-19,20-1,0-19,0 0,20 19,-20 1,39 19,-19 0,0 20,20 0,0 1,-21 19,21 19,-40 21,0 0,-20 19,0-19,-19 0,19-20,0-1,0 1,40-20</inkml:trace>
  <inkml:trace contextRef="#ctx0" brushRef="#br0" timeOffset="919981">9267 9426,'0'-20,"-20"0,0 0,-19 40,19 0,-20 0,0-1,21 21,-1 0,0-20,20 19,40-19,-1-20,-19 0,20-20,-20 0,0 1,-1-21,1 0,-20 20,0 1,-20-1,1 59,19-19,0 0,19 20,1-20,0-1,20-19</inkml:trace>
  <inkml:trace contextRef="#ctx0" brushRef="#br0" timeOffset="920373">9585 9326,'-20'-20,"-20"20,20 20,0 0,-19 0,19 0,0 0,20 19,40-19,-21 0,1-20,20 20,-20 0,0-20,0 20,-1 19,-19 1,-19-20,-1 0,-20-20,20 20,0-20,0 0,20-40</inkml:trace>
  <inkml:trace contextRef="#ctx0" brushRef="#br0" timeOffset="920965">10220 9306,'-40'0,"0"20,-19 0,19 20,0 0,20-1,1 1,19-20,0 0,39-1,-19-38,20-1,-1 0,1-20,0 1,-20 19,0 0,-1 60,-38-21,19 41,0-20,-20 19,20 1,0-1,-20 1,20-21,-20 21,0-20,0-21,-19 21,19-20,-40 0,21 0,-1-20,-20 0,21 0,19-20,20-20,0-19,20 19</inkml:trace>
  <inkml:trace contextRef="#ctx0" brushRef="#br0" timeOffset="921397">10478 9386,'0'-20,"-20"0,-20 20,0 20,1 0,-1 0,0 19,20-19,1 20,-1-20,40 19,-20-19,39 0,-19-20,20 0,-1-20,1 0,0 1,-20-1,0-20,-20 0,19 1,-38-1,19 20,-40 0,0 20,40 20</inkml:trace>
  <inkml:trace contextRef="#ctx0" brushRef="#br0" timeOffset="921717">10616 9326,'0'20,"0"20,0 0,0 19,0-19,0-1,20-19,0 0,0-20,0-20,0-19,-1-1,1 0,20-19,-20 19,0 0,-20 60</inkml:trace>
  <inkml:trace contextRef="#ctx0" brushRef="#br0" timeOffset="921903">10914 9664,'20'-20,"0"-20</inkml:trace>
  <inkml:trace contextRef="#ctx0" brushRef="#br0" timeOffset="922789">11628 9346,'-39'0,"-1"20,0 0,1 0,-1 19,20 1,0 0,20-20,20 19,20-39,-20 0,19-20,1 1,-20-1,20 0,-21 20,1 0,0 20,-20 0,0 19,0 21,0-20,-20 19,0 1,1-1,-1 1,-20-21,0 21,1-40,-1 19,0-39,1 0,-1-39,20-21,20 1,0-1,20 20</inkml:trace>
  <inkml:trace contextRef="#ctx0" brushRef="#br0" timeOffset="923237">11787 9664,'0'-20,"0"0,20-20,-20 1,20 19,0-20,-20 20,20 60,-40 0,20-1,-20 1,0-20,0 0,20-40,20-20,0 0,0 1,19-1,1 0,20 21,-21-1,1 20,0 0,-20 0,-1 20</inkml:trace>
  <inkml:trace contextRef="#ctx0" brushRef="#br0" timeOffset="923597">12125 9584,'39'0,"-19"-20,20 1,-20-1,-1 20,21-40,-40 0,-40 21,21 38,-1-19,-20 20,0 20,21-20,-1 19,0 1,20-20,0 20,20-20,19-1,1 1,0-20,-1 0,1-20,0 20</inkml:trace>
  <inkml:trace contextRef="#ctx0" brushRef="#br0" timeOffset="924093">12462 9624,'20'-40,"0"20,-20 1,0-1,0 40,-20-1,40 1,-20 0,39 0,-19-20,0 0,20 0,-40 40,0-20,0-1,19 21,1-40,0 20,20 0,0-20,-1-20,1 0,-20 0,0 0,-1-19,-19-1,0-20,0 21,0-1,0 20,-39 0,19 20,0 20</inkml:trace>
  <inkml:trace contextRef="#ctx0" brushRef="#br0" timeOffset="925965">13772 9684,'39'0,"-19"0,20-20,-1 20,21 20</inkml:trace>
  <inkml:trace contextRef="#ctx0" brushRef="#br0" timeOffset="942708">13672 9703,'40'0,"-20"0,20 20,-1-20,21 20</inkml:trace>
  <inkml:trace contextRef="#ctx0" brushRef="#br0" timeOffset="949188">14268 9961,'0'-39,"0"19,0-20,0-19,0 19,0 0,20 1,-20-21,0 20,0 20,19-19,-19 19,0 40,20 19,-20 1,0 20,0-1,20-39,0-60,0 1,-20-21,20-19,-20 19,19 1,1-1,-20 40,20 80,-20-1,0 21,0-1,20 20,0-39,-20-20,20-21,-1 1,1 0,0 0,20-20,-20 0,0 0,-1-40</inkml:trace>
  <inkml:trace contextRef="#ctx0" brushRef="#br0" timeOffset="950219">14803 9743,'20'-20,"0"0,-40-19,0 19,1 20,-1 20,0 19,0 1,20 20,0-1,0 1,20-41,0 1,0-20,-1 0,21-20,0-19,-20-1,-1 0,1 1,0-1,0 0,-20 21,0-1,0 40,20 19,-20 1,0 19,0-39,0 0,0-60,0 21,20-21,-20 0,39 40,-19 0,0 40,-20 0,20-1,-20-19,20-20,0-59,-1 19,-19 0,20 1,0-1,-20 20,20 60,0 19,0-19,0 19,-20-19,19-20,1 0,0-40,0 0</inkml:trace>
  <inkml:trace contextRef="#ctx0" brushRef="#br0" timeOffset="950427">15359 9306,'0'20,"0"20,20 20,-20 19,20 0,0 1,19-1,-19-19,20-21,-20 1,0-40</inkml:trace>
  <inkml:trace contextRef="#ctx0" brushRef="#br0" timeOffset="950739">15379 9763,'20'-20,"0"-20,-1 1,21 19,0 0,-20 0,19 40,-19-20,0 20,0 20,-20 19,0-19,0 19,-20-19,0-20,0 0,20-60,0 0,20 20,0 1</inkml:trace>
  <inkml:trace contextRef="#ctx0" brushRef="#br0" timeOffset="951283">15815 9783,'20'-20,"0"0,-20-20,20 1,-20-1,0 0,-20 20,0 20,-19 60,39-20,0 19,0 1,0-21,19-19,-19 0,40 0,-20-20,0-20,0 20,-20-20,20-19,-1 19,-19-20,20 0,0 21,-20 38,0 1,0 20,0-20,0 0,-20-40,20 0,0-20,0 1,0-21,20 0,0 41,20 19,-1 0,1 0,0 19,-1 1</inkml:trace>
  <inkml:trace contextRef="#ctx0" brushRef="#br0" timeOffset="952171">16391 9564,'-40'0,"20"0,-19 20,19-20,0 20,0 0,-20 0,21 0,-1 0,40-20,-1 0,21-20,-20 20,20 0,-1 0,-19 20,20-1,-20 1,0 0,-1 20,-19-20,0 19,-19 1,-1-20,0 19,0-19,0 0,0-20,40 0,0-20,0 20,20 0,-1-20</inkml:trace>
  <inkml:trace contextRef="#ctx0" brushRef="#br0" timeOffset="952643">16589 9862,'40'-99,"0"20,-20-1,-1-19,1 20,0 19,-20 20,-20 20,0 20,20 40,0 20,0 19,-19 0,19 21,0-21,0-19,0-1,0-19,0-20,19-40,-38-20,38-19,-19-21,20 21,0-1,0 40,0 0,0 20,0 60,-1 0,-19-1,20-19,-20 19,0-19,20-20,20-20,-40-20</inkml:trace>
  <inkml:trace contextRef="#ctx0" brushRef="#br0" timeOffset="952823">17026 9684,'20'39,"-20"1,0 19,0 1,20-20,-20-21,19-19</inkml:trace>
  <inkml:trace contextRef="#ctx0" brushRef="#br0" timeOffset="953006">17165 9584,'20'20</inkml:trace>
  <inkml:trace contextRef="#ctx0" brushRef="#br0" timeOffset="953347">17244 9684,'0'59,"0"1,0-1,20 20,-20-19,20 19,0-19,-20-20,20-21,-20-98,-20 20,0-21,0 21,20-1,0 20,0 1,20-1,-20 20,20-19,19-1,-19 20,0 20,20 0,-20 20,-1 0,1 0,-20 19,20 21,-40-21,20 1,-20-20,1 20,-1-60</inkml:trace>
  <inkml:trace contextRef="#ctx0" brushRef="#br0" timeOffset="953525">17145 9525,'40'0,"-1"0,1 0</inkml:trace>
  <inkml:trace contextRef="#ctx0" brushRef="#br0" timeOffset="953971">17959 9406,'-20'59,"20"1,0-1,0 41,20-21,-1 0,1-39,0 0,0-1,0-19</inkml:trace>
  <inkml:trace contextRef="#ctx0" brushRef="#br0" timeOffset="954251">17899 9803,'0'-40,"20"20,20-20,-1 21,1-1,0 0,19 40,-19-20,-20 39,0-19,-1 20,-19 0,0-1,-19-19,-1 20,0-20,0-1</inkml:trace>
  <inkml:trace contextRef="#ctx0" brushRef="#br0" timeOffset="954579">18336 9862,'19'20,"21"-20,-20-20,0-20,-20 1,0 19,-40 20,0 0,21 20,-1 19,0 21,0-20,20 19,20-39,0 20,19-40,21 0,-20 0,-1-20</inkml:trace>
  <inkml:trace contextRef="#ctx0" brushRef="#br0" timeOffset="954843">18653 9803,'-40'19,"40"1,-19 0,19 40,-20-21,20-19,20 20,-1-20,1 0,20-20,-20-20,0 0,-1-20,1 20,20-39</inkml:trace>
  <inkml:trace contextRef="#ctx0" brushRef="#br0" timeOffset="956515">18990 9842,'-39'20,"-1"0,20 20,-19-1,19-19,20 20,0-20,20 0,-1-20,1-20,20 0,-20 0,0-20,19 20,-19-19,0 19,0 0,-20 60,0-20,0 19,0-19,20 0,0-20,-1-20,-19-20,0 21,20-1,0 40,-20 19,20 1,-20-20,20-20,0-20,-1-20,1 1,-20-1,20 0,0 1,0 19,0 0,0 20,-1 20,-19 19,20 1,-20 0,0-20,20 19,0-59,20-19,-40-1,19 20,-19 0,20 40,0 20,-20 0,20-1,0-19,0 0,-1-20</inkml:trace>
  <inkml:trace contextRef="#ctx0" brushRef="#br0" timeOffset="956843">19725 9941,'20'20,"19"-40,1 1,-20-21,-20 20,20 0,-20-19,0 19,0 0,-20 20,0 20,0 39,0-19,20 39,-20 1,20-21,0-39,20 0,20 0,0-40,19 0,-19-20,19 21</inkml:trace>
  <inkml:trace contextRef="#ctx0" brushRef="#br0" timeOffset="957995">20499 10120,'-40'0,"20"-40,20-19,0-1,0-19,0 0,0-1,20 1,-20-1,0 1,20 39,-20 21,0 38,0 41,0 19,0-19,0 19,0 1,0-21,-20 20,20-39,0 0,0-20,0-40,0-40,0 21,0-21,20 20,0 21,19 19,1 39,-40 1,20 19,0 1,0-20,-20-1,19-19,1-20</inkml:trace>
  <inkml:trace contextRef="#ctx0" brushRef="#br0" timeOffset="958571">20737 10041,'20'20,"-1"-40,21 0,-20 0,0-20,0 20,19-19,-39-1,0 20,0 0,-39 40,19 20,0 19,0-19,20 0,20-20,-20 19,40-19,-21-20,1-20,0 20,20-39,-40-1,20 20,-20-20,20 21,-20 38,0 21,0 0,0-20,-20-60,20 0,20 1,-20-21,19 20,21 21,-20-1,0 20,19 0</inkml:trace>
  <inkml:trace contextRef="#ctx0" brushRef="#br0" timeOffset="958898">21213 9981,'20'40,"19"-40,-19 0,0-20,20-20,-20 20,0-19,-20-1,19 20,-38 0,-21 40,20 0,0 40,0-21,0 21,20-1,0-19,20-20,20-20,-20 0,20-40</inkml:trace>
  <inkml:trace contextRef="#ctx0" brushRef="#br0" timeOffset="959331">21550 9902,'-20'0,"20"39,-19-19,-1 40,0-20,20 19,0-39,0 0,20 0,0-40,-1-20,1 0,0 1,0-21,0 1,0-21,0 1,-20-20,0 19,19 60,-38 40,-1 20,20 39,0-19,0 19,20 1,-20-21,19-19,-19 0,20-21,0-19,0 0,0-19</inkml:trace>
  <inkml:trace contextRef="#ctx0" brushRef="#br0" timeOffset="959523">21828 9961,'0'40,"0"-20,0 39,0-19,20 0,-20-1,20-39</inkml:trace>
  <inkml:trace contextRef="#ctx0" brushRef="#br0" timeOffset="959715">21987 9644,'20'40,"-20"19,0 20,20 1,-20-1,0-19,0-21,19-19,-19 20,-19-40</inkml:trace>
  <inkml:trace contextRef="#ctx0" brushRef="#br0" timeOffset="959905">21967 10061,'-20'-20,"40"-20,20 40,-1-20,1 0,-20 0,39 20,-39-19</inkml:trace>
  <inkml:trace contextRef="#ctx0" brushRef="#br0" timeOffset="960499">22265 9882,'-40'40,"20"-21,0 41,20-20,0-20,0 19,20-39,0 0,20-20,-40 1,20-21,-1 60,1 0,0-1,20 1,-20-20,-1-39,1-1,0 20,-20-20,20 20,-20 60,0 0,20-20,-20-40,0 0,0-20,0 20,20-19,-20 19,39 0,-19 20,20 20,-20 20,-20-1,20 1,-1 20,-19-1,20-19,20-20,-20-60</inkml:trace>
  <inkml:trace contextRef="#ctx0" brushRef="#br0" timeOffset="960698">22999 9644,'-20'79,"0"1,-19 39,-1 20,20 19,0 21,0-40,0-60,20-39,-19-40</inkml:trace>
  <inkml:trace contextRef="#ctx0" brushRef="#br0" timeOffset="960946">21888 9842,'59'-39,"-19"39</inkml:trace>
  <inkml:trace contextRef="#ctx0" brushRef="#br0" timeOffset="988849">139 10418,'20'0,"19"0,1-20,0 20,0-20,19 20,1-20</inkml:trace>
  <inkml:trace contextRef="#ctx0" brushRef="#br0" timeOffset="995144">873 10080,'0'20,"-20"20,20 19,0 1,-20 19,20-19,-19-1,19 21,-20-41,20 1,0-99,0-1,0 1,20-21,-20 1,19 19,1-19,-20 0,20-1,0 21,-20 19,20 0,0 60,-20 20,19 39,-19-19,0 39,0-20,20-19,-20-1,20 1,-20-20,0-21,0 1,20 0</inkml:trace>
  <inkml:trace contextRef="#ctx0" brushRef="#br0" timeOffset="995323">794 10398,'20'-20,"19"0,1 0,0-19,-1 19,1 0</inkml:trace>
  <inkml:trace contextRef="#ctx0" brushRef="#br0" timeOffset="995696">1151 10438,'-20'-40,"20"20,0-20,0 20,0 1,0 58,0 21,0-1,0-19,-20-20,20-40,0-20,20-19,-20-1,20 1,0-1,19 1,1 19,-20 20,20 0</inkml:trace>
  <inkml:trace contextRef="#ctx0" brushRef="#br0" timeOffset="995889">1389 10160,'0'39,"0"1,0 0,20 19,-20 1,0-20,20-40</inkml:trace>
  <inkml:trace contextRef="#ctx0" brushRef="#br0" timeOffset="996072">1647 10100,'-20'20</inkml:trace>
  <inkml:trace contextRef="#ctx0" brushRef="#br0" timeOffset="996107">1588 10180,'19'-20,"1"0,0 20,0-20</inkml:trace>
  <inkml:trace contextRef="#ctx0" brushRef="#br0" timeOffset="996464">1746 10061,'-20'-20,"1"40,-21-20,20 39,-20-19,1 20,19-20,0-1,-20 1,80 0,-20-20,0 0,0 0,19-20,1 20,-20 0,19 0,-19 20,0 0,-20 20,0-1,0 1,0 20,-20-41,0 21,1-60</inkml:trace>
  <inkml:trace contextRef="#ctx0" brushRef="#br0" timeOffset="996688">1905 9882,'0'40,"0"-1,20 21,-20-1,20 21,-20-21,20-19,-20 0,0-21,19 1,-38 0</inkml:trace>
  <inkml:trace contextRef="#ctx0" brushRef="#br0" timeOffset="997144">1826 10239,'39'0,"1"-20,0 20,-1-20,21 1,-40-1,19 20,1-20,-20 0,-40 20,-20 20,21 20,-1-1,20 1,-20 0,20-1,20-19,0-20,19 0,-19-20,20 0,-20-19,19-1,-19 20,0-19,-20-1,0 0,-20 40,0 20,0 20,20-1,0 1</inkml:trace>
  <inkml:trace contextRef="#ctx0" brushRef="#br0" timeOffset="997729">2480 10100,'0'-20,"-39"20,19 20,0 20,0 0,0-1,1 1,19 0,19-21,1-19,0 20,20-20,-20 0,-1 0,21 0,-20-20,0 20,0-19,0-21,-20 20,0-20,0 1,0 19,-20 79,20-19,0 20,0-21,-20-19,0 0,20-40,0 0,0-19,20-1,0-20,0 1,19-1,1 21,19 19</inkml:trace>
  <inkml:trace contextRef="#ctx0" brushRef="#br0" timeOffset="998104">2897 9981,'-20'20,"1"20,-1-1,0 1,0 20,20-21,-20 1,40-20,0 0,0-40,19-20,-19 20,-20-19,20 19,-20-20,20 100,-20-21,0 21,0-21,20-19,19 0,-19-20,0-20,-20-19</inkml:trace>
  <inkml:trace contextRef="#ctx0" brushRef="#br0" timeOffset="998312">3076 9743,'0'60,"0"-1,0 1,20 19,-20 0,19-19,-19-20,20-1,-20-19,0-20</inkml:trace>
  <inkml:trace contextRef="#ctx0" brushRef="#br0" timeOffset="998505">2957 10140,'39'0,"1"-20,0 20,-1-20,1 0,0 1,0-1,-1 0</inkml:trace>
  <inkml:trace contextRef="#ctx0" brushRef="#br0" timeOffset="999000">3393 10041,'20'-20,"-40"20,-19 0,19 20,0 0,0-1,0 21,20-20,40 0,0-20,-21 0,21 0,-20 0,20 20,-21-20,1 19,0 1,-20 0,-20 20,0-20,1-1,-21 1,0 0,20 0,1-20,-1 0</inkml:trace>
  <inkml:trace contextRef="#ctx0" brushRef="#br0" timeOffset="1.00002E6">4108 10318,'-20'-39,"20"19,0 0,0-39,0-1,0 1,0-21,20 1,-20-1,20 1,-1 20,-19 19,20 20,0 40,-20 20,20 39,-20-20,20 21,-20-1,20 1,-20-21,19-19,-19-1,20-19,0 0,-20-40</inkml:trace>
  <inkml:trace contextRef="#ctx0" brushRef="#br0" timeOffset="1.0005E6">3572 10199,'20'-19,"19"19,-19 0,20-20</inkml:trace>
  <inkml:trace contextRef="#ctx0" brushRef="#br0" timeOffset="1.00131E6">4445 10120,'-20'40,"0"-20,20 39,20-19,-20 39,0-39,20 19,-20-19,20-20,-20 0,-20-40,0-20,0 1,0-41,20 21,0-21,0 21,0 19,20-19,20 19,-20 20,20-20,-1 20,-19 20,20 0,-1 20,-19 20,0 0,-20 19,0 21,-20-21,0 1,1-21,-21-19,20 0,20-20</inkml:trace>
  <inkml:trace contextRef="#ctx0" brushRef="#br0" timeOffset="1.00178E6">4743 10021,'0'59,"0"1,0-1,0 21,0-21,0 1,0-1,0-39,0 20,-20-20,20 0,-20-1,0-19,0-19,0-21,1 0,-1-39,20 19,20-19,-1 39,1-19,20-1,0 21,-1 19,1 0,0 0,-1 40,-19 0,0 19,-20 21,0-1,-20 1,20-20,-20-21,20 1</inkml:trace>
  <inkml:trace contextRef="#ctx0" brushRef="#br0" timeOffset="1.00213E6">4981 10080,'20'0,"-40"20,0 40,0-21,20 1,0-20,40 0,-20-20,-1 0,21-20,-20-20,0 20,-20-19,20-1,-20 0,0 21,0-1,-40 20,40 20,-20 19,20 1,0 0,20-21</inkml:trace>
  <inkml:trace contextRef="#ctx0" brushRef="#br0" timeOffset="1.00232E6">5239 10001,'0'40,"0"19,0 1,-20-1,40-19,0-20</inkml:trace>
  <inkml:trace contextRef="#ctx0" brushRef="#br0" timeOffset="1.00276E6">5417 10120,'0'-40,"0"21,0-1,0 40,0 19,0 1,0 19,0-39,0 0,20-60,0 1,-20-21,20 21,0-1,19 20,-19 60,0-1,-20 1,20 20,-20-1,20-19,0-40,-1-20</inkml:trace>
  <inkml:trace contextRef="#ctx0" brushRef="#br0" timeOffset="1.00296E6">5755 9723,'20'20,"-20"40,0-1,0 1,19 19,-19 0,20-19,-20-20,0-1</inkml:trace>
  <inkml:trace contextRef="#ctx0" brushRef="#br0" timeOffset="1.00315E6">5695 10160,'20'-20,"20"0,-1 20,21-20,-20 20,-1-20,1 1</inkml:trace>
  <inkml:trace contextRef="#ctx0" brushRef="#br0" timeOffset="1.00335E6">5993 10100,'-20'20,"40"0,0-20,19 0,1-20,-20 0,0 0,0 1,-1-1,1-20,0 20</inkml:trace>
  <inkml:trace contextRef="#ctx0" brushRef="#br0" timeOffset="1.00374E6">6191 9981,'-20'40,"-19"0,19-1,0-19,20 20,0-1,20-19,20-20,-21-20,1 1,20-21,-20 0,0 1,-1-1,1 20,0-20,-20 20,-40 40,21 0,19 20,-20 0,0 19,20-19,0-1,0-19,40 0,-21-20,1-20</inkml:trace>
  <inkml:trace contextRef="#ctx0" brushRef="#br0" timeOffset="1.00474E6">6410 10160,'0'-20,"-20"-20,40 1,-20-1,0 0,0 0,0 21,0-21,0 20,0 0,0 0,0 1,0-21,0 20,0-20,0 21,0-1,19 59,-19 1,0 20,0-1,0 1,0 19,20-19,-20-21,0-19,20 20,20-20,-20-20,-1 0,1-20</inkml:trace>
  <inkml:trace contextRef="#ctx0" brushRef="#br0" timeOffset="1.00573E6">6866 9961,'-20'20,"20"20,0-20,0 0,0-1,20 21,0-80,-40 1,20-21,0 1,0-1,0 20,-20 1,20-1,0 0,0 80,0 0,0 19,0 21,0-1,20 0,-20-19,20-1,0 1,-20-20,0-21,-20-19,0-19,20-1,-20-20,20-19,-20-1,40 20,-20 21,20-1,0 0,19 0,-19 20,0 0,20 0,-20 0,0 60,-20-41,0 21,0-20,0 0,0 19</inkml:trace>
  <inkml:trace contextRef="#ctx0" brushRef="#br0" timeOffset="1.00592E6">7104 10259,'40'0,"-1"0,1 0,-20-20</inkml:trace>
  <inkml:trace contextRef="#ctx0" brushRef="#br0" timeOffset="1.00612E6">7342 9961,'-20'40,"20"0,-20 39,20 0,-19 1,19-1,0-19,0-40,39-1,1-38,-20-21</inkml:trace>
  <inkml:trace contextRef="#ctx0" brushRef="#br0" timeOffset="1.00639E6">7878 9922,'-20'19,"-20"1,21 20,-1 20,0-1,0 1,0-1,20-19,0-20,40 19,0-59,-1 1,1-1,0-20</inkml:trace>
  <inkml:trace contextRef="#ctx0" brushRef="#br0" timeOffset="1.00714E6">8096 9981,'-39'20,"19"0,0 20,0-1,0 1,0 0,20 19,0-39,0 0,40-20,0-60,-40 40,20-19,-1-1,-19 0,0 21,-19 19,-1 19,20 1,0 0,20 20,-1-20,1-20,20 0,-20 0,0-20,-1 0,1 0,0-20,-20 21,20-1,-20 0,0 60,-20-1,20 21,0-21,0 1,-20-20,40-60,-20 1,0-1,0 0,20-19,0-1,0 40,19 0,-19 20,0 20,0 20,0 0,0 19,-20 1,19-1,1-39</inkml:trace>
  <inkml:trace contextRef="#ctx0" brushRef="#br0" timeOffset="1.00754E6">8711 9902,'0'-40,"-19"40,-1 20,-20 20,20-21,-20 21,21 0,-1-20,0 19,40-19,19-20,-19 20,0 0,0-20,0 40,0-21,0 21,-20 0,0-20,0 19,-20-19,20-40</inkml:trace>
  <inkml:trace contextRef="#ctx0" brushRef="#br0" timeOffset="1.0079E6">8791 10061,'0'19,"0"21,0 0,0-1,0-19,20 0,-1 0,21-60,-20 1,0-1,0 0,-20 20,20-19,-20-1,19 80,1-1,-20 21,20-20,0 19,0-39,0-20,-1 0,1-40</inkml:trace>
  <inkml:trace contextRef="#ctx0" brushRef="#br0" timeOffset="1.0081E6">9227 9743,'-19'79,"38"-19,-19 19,0 1,0-1,0 0,20-19,0-40,-20 19,20-39</inkml:trace>
  <inkml:trace contextRef="#ctx0" brushRef="#br0" timeOffset="1.0085E6">9485 9882,'-39'0,"-1"20,20 0,0 19,0-19,1 0,38 0,1 0,20 0,-20-20,19 19,1 1,0-20,-20 40,19-20,1 0,-20-1,-20 21,0-20,0 20,-20-1,-20-19,1 20,-1-20,0 0,20-20,1-20</inkml:trace>
  <inkml:trace contextRef="#ctx0" brushRef="#br0" timeOffset="1.00935E6">10438 10160,'40'20,"-1"-1,41-19,-1-19</inkml:trace>
  <inkml:trace contextRef="#ctx0" brushRef="#br0" timeOffset="1.01877E6">11172 10041,'0'-20,"0"0,0 0,0-20,-20 21,0 19,-19 0,19 19,0 1,0 0,-20 20,21 0,-1-21,0 21,60-40,-1-20,-19 0,20-19,-1 19,-78 40,19 0,-20 19,1-19,-1 20,0-1,1 1,19-20,0 0,0 19,40-19,39 0,-39-20,20 0,0 0,-21 20,21-20,0 0,-1 0,-19 20,0 0,0 0,-20 19,-20-19,20 0,-20 20,0-21,-19 1,39-20</inkml:trace>
  <inkml:trace contextRef="#ctx0" brushRef="#br0" timeOffset="1.0195E6">11311 10438,'20'0,"19"-40,-19 0,0 20,0-19,0 19,-20-20,20 0,-20 21,-20 19,0 19,0 21,0 0,0 19,20 1,0-20,20-21,0 21,20-60,-20 20,0-20,-1 1,21-1,-20-20,-20 0,20 1,0-1,-20 20,19 40,-19 20,0 19,-19-19,19 0,0-21,19-58,-19-1,20-20,0 21,20-21,-20 21,0 19,19 0,-19 60,-20-1,0 21,0-1,20-19,-20 20,0-41,40-19</inkml:trace>
  <inkml:trace contextRef="#ctx0" brushRef="#br0" timeOffset="1.01988E6">11986 10239,'-20'40,"20"-1,0 1,-20 0,20 0,0-21,20-19,19-19,-19-21,0 0,-20 20,20-19,0-1,-20 20,20 60,-20-1,0 21,0-20,20 19,-1-39,1 0,0-20</inkml:trace>
  <inkml:trace contextRef="#ctx0" brushRef="#br0" timeOffset="1.0201E6">12303 9902,'20'39,"-20"1,0 40,0-21,20 40,-20-19,0-21,20 1,-20-1,0-19,19-20</inkml:trace>
  <inkml:trace contextRef="#ctx0" brushRef="#br0" timeOffset="1.0203E6">12244 10318,'39'-19,"-19"-1,20 20,-1-20,21 0,-20 0,-1 0</inkml:trace>
  <inkml:trace contextRef="#ctx0" brushRef="#br0" timeOffset="1.02063E6">12601 10299,'39'19,"-19"-58,20 19,-20 0,0-20,0 1,-20-1,0 20,-40 20,20 40,0 0,-20 39,40-20,-19 1,19-20,19-20,1-1,20-19,0 0,19-19,-19-1,19-20</inkml:trace>
  <inkml:trace contextRef="#ctx0" brushRef="#br0" timeOffset="1.02092E6">13335 9882,'0'20,"0"19,0 21,-20 19,20 21,0-21,20 0,0-39,0 0,0-1,-1-39,1 20</inkml:trace>
  <inkml:trace contextRef="#ctx0" brushRef="#br0" timeOffset="1.02124E6">13256 10318,'19'-39,"1"19,20 0,0 0,-1 0,1 20,0-19,-1 19,1 19,-20 1,0 0,-20 0,0 20,0-21,-20 21,0 0,0-20,-19 0,39-20</inkml:trace>
  <inkml:trace contextRef="#ctx0" brushRef="#br0" timeOffset="1.02161E6">13791 10279,'40'-20,"-20"0,0 0,0 0,-1 1,1-1,0-20,-60 20,21 40,-21 20,0-1,20 1,-19 20,19-1,20-19,0 0,20-21,0 1,19-20,1 0,0-20,-21 1</inkml:trace>
  <inkml:trace contextRef="#ctx0" brushRef="#br0" timeOffset="1.02187E6">14188 10140,'-20'20,"1"19,-1 1,0 20,0-21,20 1,0-20,0 0,40 0,-1-20,-19-20,20 20</inkml:trace>
  <inkml:trace contextRef="#ctx0" brushRef="#br0" timeOffset="1.02281E6">14446 10180,'-20'0,"-19"19,19 1,-20 20,20 0,1-1,-1 1,0-20,20 0,0 19,40-58,-1-1,-19 0,0-20,20 20,-21-19,-19 19,20 0,-20 60,20-21,-20 1,20 0,0 0,0-40,19 0,-39 60,0 0,0-20,0 19,20-19,0-40,0 0,-20 1,20-21,0 0,-1 0,1 1,20 19,-20 20,0 40,-20-21,19 1,1-20,0-20,0-19,0-21,19 21,-19 19,0 20,0 20,-20 19,20 1,-20 0,20-1,-20-19,20-20</inkml:trace>
  <inkml:trace contextRef="#ctx0" brushRef="#br0" timeOffset="1.02315E6">15141 10338,'20'20,"19"-20,1 0,-20-20,0 0,19 1,-39-21,20 20,0-20,-20 1,0-1,-20 40,0 20,-19 20,-1 39,0 0,20 1,1-21,19-39,19 20,1-40,40 0,-1 0,1-20,-1 0</inkml:trace>
  <inkml:trace contextRef="#ctx0" brushRef="#br0" timeOffset="1.02354E6">16133 10080,'-40'0,"40"0,-39 0,19 20,0 20,-20 39,20 1,-19-1,39-39,0 19,20-39,19 0,-19-20</inkml:trace>
  <inkml:trace contextRef="#ctx0" brushRef="#br0" timeOffset="1.02404E6">16411 10219,'-20'-20,"0"20,0 20,0 0,1 20,-1 19,0 1,0-1,20-19,20 0,0-40,19 20,-19-40,20 0,0 0,-21-20,1 1,0 19,0 0,-20-20,0 1,0 19,-20 0,0 60,0-21,20 21,20 0</inkml:trace>
  <inkml:trace contextRef="#ctx0" brushRef="#br0" timeOffset="1.02455E6">16689 10279,'-20'39,"20"1,0 20,-20-21,40 1,-20-20,39 0,-19-60,-20 20,20 0,-20 1,20-21,-20 60,40 19,-1-19,-19 0,0-60,-20 1,0-1,0 0,0-19,0-1,20 21,-20 19,20 20,19 39,-19 1,0 20</inkml:trace>
  <inkml:trace contextRef="#ctx0" brushRef="#br0" timeOffset="1.02498E6">17125 10477,'0'-39,"0"-1,20 20,-20-20,0 1,0 19,0 40,0 19,0 21,-20-1,20 1,0-20,0-21,0-58,0-1,0 0,20 1,0-21,20 20,-21 1,21 19,-20 0,0 40,19 0</inkml:trace>
  <inkml:trace contextRef="#ctx0" brushRef="#br0" timeOffset="1.02535E6">17383 10338,'-20'40,"20"-20,0 20,-20-1,20-19,0 20,20-20,20-40,-20 0,-20-20,20 20,-20 1,0-1,0 59,0 1,19-20,-19 20,20-21,0-19,20 20,-20-40,0 20,-1-39,1 19</inkml:trace>
  <inkml:trace contextRef="#ctx0" brushRef="#br0" timeOffset="1.02577E6">17641 10418,'0'20,"0"19,20 1,-20 19,0-19,20 20,0-1,-20-19,19 19,1-19,-20-20,0 0,-39 0,39-40,-40-20,20-19,0-21,0-19,20 20,0 19,20 20,0 1,0 19,0 0,19 20,-19 0,20 0,-20 40,0-1,-20 21,0-1,0-19,0 0,20-40</inkml:trace>
  <inkml:trace contextRef="#ctx0" brushRef="#br0" timeOffset="1.02596E6">17978 10100,'20'20,"-20"0,20 39,-20 1,0 19,20 1,-20-41,20 1,-20 0</inkml:trace>
  <inkml:trace contextRef="#ctx0" brushRef="#br0" timeOffset="1.02616E6">17899 10457,'20'-19,"20"19,19-20,1 20,-1 0,1-20,-1 20,-19 0</inkml:trace>
  <inkml:trace contextRef="#ctx0" brushRef="#br0" timeOffset="1.02698E6">18931 10497,'20'-20,"0"0,-20 1,-20-1,-20 20,20 20,-19 19,-1 1,20 0,0-1,0 1,40-20,20-20,0-20,-21-20,1 20,0-19,0 19,0 0,0 40,-20 0,0 19,19-19,1 0,20-20,-20 0,0 0,19-20,-39 0,20 40,-20 0,40-79,-40 19,20 0,0 1,-1-1,-19 20,20-20,0 40,0 40,-20 0,0-1,20 21,-20-20,0 19,20-39,0 0,-1-20</inkml:trace>
  <inkml:trace contextRef="#ctx0" brushRef="#br0" timeOffset="1.02738E6">19606 10378,'0'40,"0"19,0-19,0 19,19-39,-19 0,20 0,20-40,-40-20,20 1,-20-21,20 1,-20-1,20-39,-20 20,19 19,-19 40,-19 60,19 19,0 41,19-21,-19 0,20-19,20-1,0-19,-1 0</inkml:trace>
  <inkml:trace contextRef="#ctx0" brushRef="#br0" timeOffset="1.02791E6">20518 10418,'0'-20,"-19"0,-1 20,0 0,0 20,-20 0,1 19,19 1,-20 0,20-1,20 1,0-20,40-20,-20-20,0 0,0-19,19 19,-19-20,0 0,-20 21,20 58,0 1,-20-20,19 19,-19 1,20 0,0-20,20 0,-20-1,19-19,-19-19,20-1</inkml:trace>
  <inkml:trace contextRef="#ctx0" brushRef="#br0" timeOffset="1.0283E6">20876 10378,'-20'-40,"-20"60,20-20,0 40,1-20,-1 0,20-1,0 1,39 0,-19-20,0 0,20 0,-1 0,-19 0,20 20,-20-20,0 40,-20-21,0 1,0 20,-20-20,0 0,0 19,0-39,0 20,20-59</inkml:trace>
  <inkml:trace contextRef="#ctx0" brushRef="#br0" timeOffset="1.02869E6">21193 10398,'20'-40,"-60"60,20 20,-19-20,19 19,0-19,0 0,60 0,-20-20,0 0,-1 20,21-20,-20 0,20 0,-21 19,1-19,0 40,-20-20,0 20,-20-1,0-19,1 20,-1-20,-20 0,40-40</inkml:trace>
  <inkml:trace contextRef="#ctx0" brushRef="#br0" timeOffset="1.02963E6">21451 10537,'-20'59,"20"-19,0 0,0 19,0-19,20 0,20-21,-20-38,19 19,-19-40,0 20,0-20,-20 21,20-1,-20 0,39 0,-19 40,0 0,0 0,20-40,-1-20,-39 0,20 20,0-19,-20 78,0-19,0 20,0-20,40-80,-40 40,20-19,-1-1,-19 0,20 21,0 19,0 39,-20 1,20 0,-20-1,0-19,20 0,19-40,-39 0,20-19,0-1,-20 20,0 0,40 40,-21 20,1-1,-20 1,20-20,0 0,0-20</inkml:trace>
  <inkml:trace contextRef="#ctx0" brushRef="#br0" timeOffset="1.02995E6">22324 10616,'20'20,"20"-40,-20 0,-1 0,1-19,0 19,-20 0,0-20,0 21,-20 19,0 39,1 1,19 19,0 1,0-40,19 0,1-20,20 0,-20-20,19 0,-19 0</inkml:trace>
  <inkml:trace contextRef="#ctx0" brushRef="#br0" timeOffset="1.0303E6">22642 10477,'0'20,"-20"20,20-1,0 21,-20-20,40-20,0-20,-20-20,20-20,-20 0,0 1,19-41,-19 1,0-1,0-19,0 60,-19 39,19 59,0 20,0 1,19 19,1 0,0-39,0-20,39-1</inkml:trace>
  <inkml:trace contextRef="#ctx0" brushRef="#br0" timeOffset="1.03085E6">23336 10438,'-20'19,"20"21,0 20,-19 19,19 20,19-19,-19-1,0-19,0-21,20 1,-40-80,1 1,-1-21,0 0,20-39,0 20,0-1,0 21,20 19,-20 1,39 19,-19-20,0 40,20 0,-1 0,-19 20,0 20,0-1,0 1,-20 0,-20 19,20-39,-20 20,20-20,0-20</inkml:trace>
  <inkml:trace contextRef="#ctx0" brushRef="#br0" timeOffset="1.03121E6">23793 10398,'-40'40,"20"-1,0 21,-19-1,19-19,20 20,0-41,20 1,-1-20,1-20,0 1,20-21,-20 0,-1 0,-19-19,20-1,-20 41,-20 19,-19 39,39-19,0 0</inkml:trace>
  <inkml:trace contextRef="#ctx0" brushRef="#br0" timeOffset="1.03161E6">23951 10438,'20'39,"-20"1,0 0,20-1,-20-19,40 0,-20 0,-1-40,1 0,0 0,-20 40,40 0,-20-40,19 0,-19 0,20-19,-20-1,0 0,-1-19,1 19,-20 0,0 40</inkml:trace>
  <inkml:trace contextRef="#ctx0" brushRef="#br0" timeOffset="1.03193E6">24487 10497,'40'0,"0"-40,-40 1,19 19,1-20,-20 0,0 21,-20-1,-19 40,39 19,-20 1,0 20,20-1,0 1,20-21,0-19,0 0,19-20,1 0,0 0</inkml:trace>
  <inkml:trace contextRef="#ctx0" brushRef="#br0" timeOffset="1.03257E6">24864 10576,'0'-19,"20"-1,-20-20,0 20,0-19,0 19,0 59,0 1,-20-20,20-40,20-20,20 1,-20-1,19 20,1-20,0 40,-1-19,-19-1,20 20,-20-20,0 20,-40 20,0 0,-20 19,20-19,0 0,1 0,19 20,19-1,1-19,20 0,-20 0,0 0,-20 19,0-19,0 20,-20 0,0-1,0-19,-20 0</inkml:trace>
  <inkml:trace contextRef="#ctx0" brushRef="#br0" timeOffset="1.03464E6">11152 10914,'20'-40,"-20"0,0 21,0-1,0 59,0 1,0 20,0-1,0 1,0-40,0-80,0 20,0 1,20-21,-20 20,20 1,0-1,-20 20,39 20,-19 20,-20 20,20 19,0 1,-20-40,20 19,19-39</inkml:trace>
  <inkml:trace contextRef="#ctx0" brushRef="#br0" timeOffset="1.03497E6">11509 10795,'-19'0,"-21"39,20 1,0 0,0 0,20-1,20-19,0-20,20-40,-20 1,-1 19,1-20,0 20,-20-19,-20 19,-19 40,19 19,0 1,20-20,0 0</inkml:trace>
  <inkml:trace contextRef="#ctx0" brushRef="#br0" timeOffset="1.03518E6">11668 10576,'0'60,"0"19,20-19,-20-1,0-19,20-20,-20 20,0-40</inkml:trace>
  <inkml:trace contextRef="#ctx0" brushRef="#br0" timeOffset="1.03537E6">11589 10874,'39'-40,"-19"21,40-1,-20 0,-1 0,21 0</inkml:trace>
  <inkml:trace contextRef="#ctx0" brushRef="#br0" timeOffset="1.03585E6">12323 10656,'0'40,"-20"-1,0-19,0 20,1-1,19-19,0-59,19-1,1 20,-20 0,0-19,20 78,0 1,0 0,-20-1,20 1,-1 0,-19 19,0-19,0 19,-19-19,-21 0,20-1,-20 1,1-20,-21 0,21-20,19 0,0-20,0-20,20 1,0-21</inkml:trace>
  <inkml:trace contextRef="#ctx0" brushRef="#br0" timeOffset="1.03606E6">12502 10874,'0'99,"19"-59,-19 0,0-20,0-20</inkml:trace>
  <inkml:trace contextRef="#ctx0" brushRef="#br0" timeOffset="1.03636E6">12601 10696,'0'39,"0"1,0 19,20 1,-20-20,0-20,19 19,1-59,-20 1,20-21,0 0,0 0,0-19,0-1,-1 1,-19 39</inkml:trace>
  <inkml:trace contextRef="#ctx0" brushRef="#br0" timeOffset="1.03701E6">12799 10894,'40'0,"-20"0,0-20,-1-20,1 21,0-21,0-20,-20 41,0-21,0 60,-20 0,0 19,0 1,1 0,-1-1,20-19,20 0,-1 0,1-20,20-20,-20 0,0 0,0-19,-1 19,1 0,-20 40,-20 19,20 21,-19-20,19-20,19-20,1-20,0-20,0 20,0-20,0 21,-1-21,1 20,20 20,-20 0,0 0,-1 40,1-1,0 1,-20 0,20 0,0-21</inkml:trace>
  <inkml:trace contextRef="#ctx0" brushRef="#br0" timeOffset="1.03723E6">13752 10557,'0'59,"20"1,-40 19,20 0,-20-19,20 0,-20-41</inkml:trace>
  <inkml:trace contextRef="#ctx0" brushRef="#br0" timeOffset="1.03744E6">13613 10854,'39'-20,"1"1,0 19,0-20,-1 0,1 0</inkml:trace>
  <inkml:trace contextRef="#ctx0" brushRef="#br0" timeOffset="1.03773E6">13950 10735,'-20'40,"-19"-20,19 19,0 1,0 0,20-20,0 0,20-1,20-38,-21 19,21-20,-20-20,20 20,-20-20,-1 1,1-1,-20 20,-39 20,19 20,0 20,0-1,0-19,20 20</inkml:trace>
  <inkml:trace contextRef="#ctx0" brushRef="#br0" timeOffset="1.038E6">14565 10537,'-20'59,"20"-19,-19 20,-1 19,0-20,0 21,20-40,-20-1,20-19</inkml:trace>
  <inkml:trace contextRef="#ctx0" brushRef="#br0" timeOffset="1.03847E6">14426 10993,'-19'-20,"19"-19,19-1,1 0,0 20,20-19,-1 19,1-20,0 1,0 19,-21-20,1 20,20 0,-60 40,0 20,0 19,1 1,-1-20,20 19,0-19,0-20,20-20,-1-40,1 0,0 20,0-19,0 19,0-20,-1 40,1 20,-20 20,0 19,0-19,0 0,0-1,0-19</inkml:trace>
  <inkml:trace contextRef="#ctx0" brushRef="#br0" timeOffset="1.03922E6">14922 10954,'20'0,"0"0,0 0,0-20,0 0,19-20,-39 20,0 0,-39 40,19 20,0-20,20 20,0-21,20 1,0-20,19-20,1 1,-20-1,20 0,-21 0,1 0,0-20,-20 80,-20 0,0 0,1-1,58-78,-39-1,20 20,0 0,0-20,0 60,-20 20,0-20,59-40,-39-20,20 20,-1 1,1-1,0 0,-20 0,19 60,-39-1,0 41,0-21,20-19,0-20,0-20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1T16:17:11.436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397 10973,'0'-19,"40"19,-21-20,21 0,-20 0,20 0,-21 20,1 0,0 20,20 0,-40-20</inkml:trace>
  <inkml:trace contextRef="#ctx0" brushRef="#br0" timeOffset="22211.2209">992 10874,'0'40,"0"19,0-19,20 39,-20-19,20-20,0-1,19-39</inkml:trace>
  <inkml:trace contextRef="#ctx0" brushRef="#br0" timeOffset="22563.2561">893 10834,'20'-39,"19"-1,1 0,20 1,-1-1,21 20,-21 20,1 0,-21 20,-19 20,0 19,-20 21,-20-1,0 0,1-39</inkml:trace>
  <inkml:trace contextRef="#ctx0" brushRef="#br0" timeOffset="24387.4385">615 10854,'0'20,"0"20,0-20,0 19,-20-19,20 0,-20 0,40-40,0-20,20 40,-20-19,0 19,-1 19,1 1,0 0,-20 0,20 20,-20-1,-20 1,20 0,0-21,-20 1,-19 0,-1-40,20-19</inkml:trace>
  <inkml:trace contextRef="#ctx0" brushRef="#br0" timeOffset="24547.4545">516 10815,'20'-60,"0"1,39 19,1 0,-1 20,1 0,-1 20,-19 0</inkml:trace>
  <inkml:trace contextRef="#ctx0" brushRef="#br0" timeOffset="25170.5168">1528 10576,'-20'0,"0"0,-19 40,39 20,0-1,0 21,0-21,19 21,1-21,0-19,0-40,20 20,-1-40,1 0,0 0,-1-39,1-1,-20 0,0 1,0-20,-20 19,0 40,-40 0,0 40,1 20,19 0,0 19,0 1</inkml:trace>
  <inkml:trace contextRef="#ctx0" brushRef="#br0" timeOffset="25762.576">2203 10775,'59'-20,"1"0,-21 20,21 0,-20 20</inkml:trace>
  <inkml:trace contextRef="#ctx0" brushRef="#br0" timeOffset="26234.6231">2838 10477,'-20'0,"0"40,-20 19,1 1,-1 0,20-1,0 1,20-21,0 1,20 20,0-21,0-19,19 20,21-40,-20 0,-1 0,21-40,-20 20,-1-19,-19-21,0 20,0 1,-40 19,20 0,-40 20,20 0,-19 20,-1 19,0 1,21 0,-1 19,20-19</inkml:trace>
  <inkml:trace contextRef="#ctx0" brushRef="#br0" timeOffset="26707.6704">3294 10576,'-40'0,"21"20,-21 20,20-20,-20 39,20-19,20 20,0-21,0 21,20-20,0-21,20 1,0-20,-1 0,1-20,0-19,-1-1,1 0,0-19,-21-1,1 1,-20 19,-20 20,-19 20,19 20,-20 0,1 39,19 1,0-20,20-1</inkml:trace>
  <inkml:trace contextRef="#ctx0" brushRef="#br0" timeOffset="27106.7104">3731 10576,'0'-39,"0"19,-40 40,0 0,1 39,19 1,-20 19,20 0,0-19,20-20,20-1,0-19,20-20,-1 0,1-20,0-19,-1-1,1 0,-20-19,0-1,0 21,-20-1,-20 20,0 20,-20 0,1 40,-1-20,0 39,20-19</inkml:trace>
  <inkml:trace contextRef="#ctx0" brushRef="#br0" timeOffset="27651.7649">4306 10715,'-40'0,"1"20,19 20,0 0,0 39,0-19,20 19,0-20,0-19,20-20,20 0,-20-40,19 0,-19-20,20 1,-20-1,0-19,-20-1,0 20,0 20,-20 20,0 20</inkml:trace>
  <inkml:trace contextRef="#ctx0" brushRef="#br0" timeOffset="27994.7992">4663 10973,'0'-19,"0"-1,0-20,-20 0,20 20,-19-19,-1-1,0 0,-20 1,40 19,-20-20,20 20,0 0,20-19,0 19,20-20,-20 20,39 1,-19-1,-1 20,1 20,-20-1,0 21,-40 0</inkml:trace>
  <inkml:trace contextRef="#ctx0" brushRef="#br0" timeOffset="28186.8184">4524 10973,'60'-39,"-1"-1,21 20,-1-20,1 21,-21-1,1 20,-21-20</inkml:trace>
  <inkml:trace contextRef="#ctx0" brushRef="#br0" timeOffset="28394.8391">5199 10517,'0'40,"20"-1,-20 21,20 39,-20 0,0-19,0-21,20-19</inkml:trace>
  <inkml:trace contextRef="#ctx0" brushRef="#br0" timeOffset="28922.892">5040 10914,'60'-60,"-1"1,-19-1,39 1,-19-1,-20 1,19-1,-19 20,-20 1,-20-1,0 20,0 0,-20 20,0 40,20 20,-20-1,20 20,-20 1,20-21,0 1,20-1,-20-39,0 0,40-79,-40-1,20 1,0 19,-1 0,1 40,0-20,20 40,-20 20,-1 0,-19 19,0 20,20-19,-20-20,20-20</inkml:trace>
  <inkml:trace contextRef="#ctx0" brushRef="#br0" timeOffset="29810.9808">5794 10795,'40'0,"0"-40,-20 20,19-19,-19-1,0 0,0 20,-20-19,-20 19,0 20,-39 59,39-19,20 20,-20-1,20 20,20-39,0 0,19-40,1 20,0-40,-21 20,21-20,0 0,-20-20,0 1,-1-1,1 0,-20 21,0-21,0 20,0 40,0 20,0 19,-20 1,20-21,0-19,20-60,0 1,0-21,0 1,0 39,-1 0,21 0,-20 40,0 20,-20-1,0 1,0-20,20 0,19-20,-19-40,-20 20,20-19,0-1,0 20,-20-20,20 20,-1 20,21 0,-40 20,20 20,0 0,0-1,0 21,-1-40,1 0,20-1,0-38,19-21</inkml:trace>
  <inkml:trace contextRef="#ctx0" brushRef="#br0" timeOffset="32601.2598">377 11747,'-20'0,"60"20,0 0,-1-20,1 20,0-20,-1 0,21-20,-20 20,19-20</inkml:trace>
  <inkml:trace contextRef="#ctx0" brushRef="#br0" timeOffset="34514.4511">1191 11211,'-40'0,"20"0,-20 40,1-20,-1 40,0-1,20-19,-19 19,19-19,0 0,40-21,0-19,0 0,19-19,-19-1,20 20,0 0,-1 0,-19 0,20 20,-20-1,-20 1,19 20,-38 0,19-1,-40 21,20-20,0-1,0-19,1-60</inkml:trace>
  <inkml:trace contextRef="#ctx0" brushRef="#br0" timeOffset="34810.4807">1230 11767,'40'0,"0"-20,-20 0,19-19,1-1,-20 20,0-39,19 19,-39 20,20 0,-40-19,-19 58,19 21,-20 20,0-1,21-19,19 19,0 1,0-20,19-21</inkml:trace>
  <inkml:trace contextRef="#ctx0" brushRef="#br0" timeOffset="35161.5158">1568 11628,'20'40,"-20"0,0 19,0-19,0-1,0-19,-20-40,20-19,0-1,0 0,20 1,-20-21,39 20,-19 1,20-1,-1 20,-19 0</inkml:trace>
  <inkml:trace contextRef="#ctx0" brushRef="#br0" timeOffset="35450.5447">1806 11430,'0'39,"0"1,20 39,-20 1,0-1,19 1,1-41,0-19,0-20,0-20,-20-19,0-21,20 1,-20-1,20 0,-20 1,19 19,1 20,20 1</inkml:trace>
  <inkml:trace contextRef="#ctx0" brushRef="#br0" timeOffset="35809.5806">2163 11708,'20'0,"19"-20,-19 0,0-20,0 0,0 1,0-1,-20 0,0 21,-40 19,0 19,20 21,-19 39,19-19,0 0,20-1,0-39,20 0,20-20,19-20,-19 0,19 0,1 0,-1 1,-19-1</inkml:trace>
  <inkml:trace contextRef="#ctx0" brushRef="#br0" timeOffset="36267.6262">3036 11926,'-20'-40,"0"0,1 1,-21-21,0 21,20-1,-19 0,19 0,0 1,0-21,0 1,20-1,20-19,0 19,20 1,-20 19,19-19,21 39,-21 0,1 0,0 20,-20 0,19 0,-19 20,-20 20</inkml:trace>
  <inkml:trace contextRef="#ctx0" brushRef="#br0" timeOffset="36457.6452">2738 11688,'60'-20,"-20"20,-1-20,21 0,-1 0,1 0,-20 1</inkml:trace>
  <inkml:trace contextRef="#ctx0" brushRef="#br0" timeOffset="36777.6772">3274 11450,'-20'0,"-19"19,19-19,-20 40,0-20,1 39,19-19,0 20,0-1,20-19,0-20,20-20,20 0,-20-20,19-20,1 1,0-1,-20 0,-1 20,-19-19,20-1,-40 20,-19 40,39 20,-20 19</inkml:trace>
  <inkml:trace contextRef="#ctx0" brushRef="#br0" timeOffset="37161.7158">3492 11668,'0'59,"0"-19,0 0,-19-20,-1-20,0 0,20-40,0 0,20-19,0-21,19 1,1 39,20 1,-1 19,-19 0,19 0,1 20</inkml:trace>
  <inkml:trace contextRef="#ctx0" brushRef="#br0" timeOffset="37441.7432">4147 11152,'-19'0,"19"40,0 19,0 1,0 39,0-20,-20 20,20-19,0-1,0-19,20-21,-1-19,1-20,0-20</inkml:trace>
  <inkml:trace contextRef="#ctx0" brushRef="#br0" timeOffset="37617.7605">4405 11648,'0'20,"20"-20</inkml:trace>
  <inkml:trace contextRef="#ctx0" brushRef="#br0" timeOffset="37738.7728">4366 11211,'-20'0,"40"20,-1 0</inkml:trace>
  <inkml:trace contextRef="#ctx0" brushRef="#br0" timeOffset="38147.8144">4703 11846,'-20'-19,"20"-21,-20-20,-19 21,19-21,-20 20,20-19,0 19,1-19,19-1,19 1,-19 19,20-20,20 21,0-1,-1 20,1 0,-20 20,19 0,-19 0,20 40,-40 0,20 19,-40 1</inkml:trace>
  <inkml:trace contextRef="#ctx0" brushRef="#br0" timeOffset="38329.8326">4465 11588,'59'-39,"-39"39,40-20,-21 0,21 0,-20 20</inkml:trace>
  <inkml:trace contextRef="#ctx0" brushRef="#br0" timeOffset="38793.879">4862 11569,'20'19,"-1"1,1-20,20-20,0 1,-1-1,1 0,0-20,-1 1,1 19,-20-20,0 0,-20 21,20-21,-40 40,-20-20,20 40,-19 0,-1 39,-20 21,21-1,-1 0,40-19,0-20,20-21,19 1,1 0,0-20,0 0,-1-20,1 20,0 0,-21-20,21 1,-20-1,-20 0</inkml:trace>
  <inkml:trace contextRef="#ctx0" brushRef="#br0" timeOffset="39353.935">4306 11608,'20'40,"-20"0,20-1,-20 1,20 0,-20-1,0 1,19-20,-19 0,20 0</inkml:trace>
  <inkml:trace contextRef="#ctx0" brushRef="#br0" timeOffset="39505.9502">4306 11430,'20'-20</inkml:trace>
  <inkml:trace contextRef="#ctx0" brushRef="#br0" timeOffset="58947.8942">6846 11033,'20'0,"20"-20,-1 20,-19 0,20-20,-20 20</inkml:trace>
  <inkml:trace contextRef="#ctx0" brushRef="#br0" timeOffset="60492.0486">7223 10815,'0'39,"0"21,20-1,-20 41,0-41,0 20,0-39,0-20</inkml:trace>
  <inkml:trace contextRef="#ctx0" brushRef="#br0" timeOffset="60780.0774">7124 10854,'20'-20,"0"1,-1-1,1-20,20 0,0 1,19-1,-19 20,-20-20,19 21,-19-1,-20 0</inkml:trace>
  <inkml:trace contextRef="#ctx0" brushRef="#br0" timeOffset="61013.1007">7223 11053,'0'-20,"20"-20,20 1,-1-1,1 0,0 0,-1 1,-19 39</inkml:trace>
  <inkml:trace contextRef="#ctx0" brushRef="#br0" timeOffset="61220.1212">7263 11251,'20'-20,"19"-19,-19 19,20 0,0 0</inkml:trace>
  <inkml:trace contextRef="#ctx0" brushRef="#br0" timeOffset="61828.1822">7600 11092,'0'-39,"0"19,0-20,20 1,-20-1,0 0,20 0,-20 21,0 58,-20 1,20 20,0-1,-20-19,20-20,20-60,0-20,-20 21,20-1,0-20,-1 41,21-1,-20 40,-20 19,0 1,0-20,20 0,0 0,-1-40,1-20,-20 0,20 1,0 19,-20 0,40 0,-20 60,-20-1,19 1,-19 20,20-1,-20-19,20-40</inkml:trace>
  <inkml:trace contextRef="#ctx0" brushRef="#br0" timeOffset="62244.2229">8057 10854,'-20'40,"40"-20,-20 20,0 19,19 1,-19-1,20-19,-20-1,20-19,-40-59,20-1,0-20,-20 1,20-20,0-21,20 21,0 0,0 59,0-20,0 20,19 0,-19 40,0 20,0 0,-20 39,0-20,-20 21,0-40,0-1,0-19,20 0</inkml:trace>
  <inkml:trace contextRef="#ctx0" brushRef="#br0" timeOffset="62812.2806">8235 10894,'20'0,"0"0,20-20,-1 0,1 0,0-19,-21-1,1 20,0-19,-20-1,0 20,0 0,-40 0,21 40,-21 20,20 0,20 19,0 1,20-21,0 1,19-20,-19 0,20-20,-20 0,19-40,-19 20,0-20,-20 1,20-1,-20 20,20 0,0 40,-20 0,0 20,0-1,0-19,-20-40,20 1,-20-21,20 0,0-19,20-1,0 20,19 21,-19-1,20 0</inkml:trace>
  <inkml:trace contextRef="#ctx0" brushRef="#br0" timeOffset="63156.315">8850 10616,'-20'40,"1"0,19-1,-20 21,20-1,0-19,39-20,-19-20,0-20,20 0,-20-20,0-19,-1 19,1-19,-20 19,0-20,0 21,-20 39,1 0,-1 39,0 21,0-20,0 19,20-19,20-20,-20 0</inkml:trace>
  <inkml:trace contextRef="#ctx0" brushRef="#br0" timeOffset="63676.367">9188 10834,'-20'-39,"20"-1,0 20,0-19,0-1,0 0,0 20,0 60,0 20,0-1,0 1,0-21,0-19,0-60,0 1,0-1,20-19,0-21,-1 21,21 19,-20 20,20 20,-1 0,1 0,0 20,-21 0</inkml:trace>
  <inkml:trace contextRef="#ctx0" brushRef="#br0" timeOffset="64277.427">9803 10596,'-20'-20,"0"1,-20 19,21 39,-1-19,0 20,0 0,20-1,0-19,40 0,-1-20,-19-20,0 0,0 0,-20 1,20-1,0-20,-20 100,0-1,0-19,0 19,0-19,0 0,0-1,-20 1,0 0,0-20,0 19,-19-39,19 20,-20-20,0 0,21 0,-21-40,20 1,20-1,0 0,20 1,20 19</inkml:trace>
  <inkml:trace contextRef="#ctx0" brushRef="#br0" timeOffset="64778.4772">10001 10596,'-20'0,"-19"40,19 0,20-20,-20 19,20 21,0-21,0-19,20-20,20 0,-21-20,1 1,-20-21,20 0,-20 1,20 19,-20-40,0 40,0 40,20 20,0-20,-20 0,0 19,19-19,-19 20,20-1,-20-19,20 20,-20-40</inkml:trace>
  <inkml:trace contextRef="#ctx0" brushRef="#br0" timeOffset="64940.4933">10200 10576,'0'20,"0"0,0 20,20-20</inkml:trace>
  <inkml:trace contextRef="#ctx0" brushRef="#br0" timeOffset="65804.5798">10358 10854,'-19'-39,"19"19,0 0,0-20,0 20,0 1,0 38,0 21,19 20,-19-41,0 21,0-20,0-60,20 1,-20-1,0-20,0 21,20-21,-20 20,40 40,-40 40,20 0,-20 19,20 21,-20-21,19-19,1-20,0-20</inkml:trace>
  <inkml:trace contextRef="#ctx0" brushRef="#br0" timeOffset="65964.5958">10656 10616,'-20'-20,"0"40,-19 20,39-20</inkml:trace>
  <inkml:trace contextRef="#ctx0" brushRef="#br0" timeOffset="66132.6124">10676 10715,'20'20,"19"0,-19 0,0 20,-20-1,0 21,-20-20,0-1,-19 1,-1 0,0-21,1 1,-21-20</inkml:trace>
  <inkml:trace contextRef="#ctx0" brushRef="#br0" timeOffset="66954.6948">6965 11628,'20'80,"0"-41,0 21,0-21,19 1,-19 0,0 19,-20-19,20 0,-20-20,0-1,-20 1,0-20,-20-20,1-19,19-1,-20-19,20-1,0 0,1 1,19 19,19-19,-19-1,20 1,0 19,20-20,0 21,-21 19,21 0,-20 20,0 40,0-1,-40 21,20-1,-20 21,0-21,0-19,20 0,0-20</inkml:trace>
  <inkml:trace contextRef="#ctx0" brushRef="#br0" timeOffset="67362.7356">7283 11430,'-20'20,"20"19,-20-19,0 40,20-21,-20 21,20-20,0-21,40 1,-20-20,0-20,-1 1,1-21,0 20,-20-20,0 1,0-1,-20 20,0 0,-19 80,19-21,20 1,0-20</inkml:trace>
  <inkml:trace contextRef="#ctx0" brushRef="#br0" timeOffset="67778.7772">7402 11410,'0'59,"0"-39,20 20,-20-20,19 19,1-39,0 0,20 0,-20-19,-1-21,1 0,-20 20,20-19,-20-1,0 0,0 1,0 39</inkml:trace>
  <inkml:trace contextRef="#ctx0" brushRef="#br0" timeOffset="68340.8334">7719 11469,'20'0,"0"-19,0-21,-20 20,20-20,-20 21,-20-1,0 20,0 39,0-19,20 20,0 0,0-21,20 1,0 20,0-40,19-20,-19 0,0-19,-20 19,0-20,40 100,-40-41,0 21,0-20,-20-60,20 1,0-1,0 0,20 1,0-1,19 20,-19 0,20 0,-20 20</inkml:trace>
  <inkml:trace contextRef="#ctx0" brushRef="#br0" timeOffset="69026.9019">8255 11132,'0'40,"0"19,0 1,0 19,0-19,0-1,0-19,0-20,0-60,20 0,-20-19,20-1,0 21,19-21,-19 1,0-1,-20 20,20 1,-20 19,-20 40,20 19,0 1,0 20,0-21,0 21,0-20,20-1,-20-19,0-79,20 19,-20 0,19 0,-19 1,40 19,-20 40,0 0,0 19,-20 21,19-20,1-1,-20 1,20-20,-20 0</inkml:trace>
  <inkml:trace contextRef="#ctx0" brushRef="#br0" timeOffset="69364.9357">8632 11430,'0'-40,"20"20,-20-19,20-1,-20 20,0 0,0 60,0 0,0-1,0-19,0 20,0-80,0 0,20 1,-20-21,19 20,21 1,-20 19,0 0,0 20</inkml:trace>
  <inkml:trace contextRef="#ctx0" brushRef="#br0" timeOffset="69682.9674">8850 11152,'-20'20,"1"0,19 19,-20 21,20-20,0 19,0-19,0-1,39-39,-19-19,0-1,0-40,0 21,-20-1,20 0,-20 0,0 1,0-1,-20 40,0 40,0-1,20-19,0 20,0-40</inkml:trace>
  <inkml:trace contextRef="#ctx0" brushRef="#br0" timeOffset="70035.0027">9009 11192,'0'19,"0"1,0 20,0 0,0-20,20 19,-20-19,40-20,-21-40,-19 21,20-21,-20 20,20 0,-20-20,-20 21,20 58,0-19,0 40,0-21,0 1,20-20,20 0</inkml:trace>
  <inkml:trace contextRef="#ctx0" brushRef="#br0" timeOffset="70939.0931">9366 11172,'-39'0,"39"20,-20 19,20 1,-20-20,20 20,40-21,-21-58,21 19,-20 0,20 20,-40 20,0 20,0-1,0 1,0 0,0 19,-20-19,20 19,-20-19,0 0,-20-20,21-1,-1-19,20-19,0-41,20 20,-1 1,1-21,20 1,0-21,-1 21,-19-1,20 1,-20-1,19 1,-39 19,20 0,-20 20,0 1,-20-1,20 40,0 39,0-19,0 19,0 1,-19-21,38 21,-19-40,0 0,0-40,0-20,0 0,20 1,0-21,0 21,0 19,19 20,-19 0,0 20,0 19,0 21,-20-1,20 21,-20-1,0-19,0-1,0-19,-20-20</inkml:trace>
  <inkml:trace contextRef="#ctx0" brushRef="#br0" timeOffset="71747.174">7957 11628,'0'-40,"-19"40,-1 40,0 0,0 0,-20-1,20 1,1 0,19-1,-20-19,59-20,-19 0,0-20,0 0,20 20,-1-19,-19 19,20-20,-20 40,0-20,-1 19,1 1,-20 20,0 0,0-1,0 1,-20 0,1-1,19-19,-20-40</inkml:trace>
  <inkml:trace contextRef="#ctx0" brushRef="#br0" timeOffset="72499.2491">8255 11827,'20'-40,"0"20,-20-20,20 21,-20-1,0-20,-40 40,20 20,0 0,0 19,0 1,20 39,-19-19,19 0,19-41,-19 1,40 0,-20-20,20-20,-20 0,-1 1,1-1,0 0,0 0,0-20,0 1,-20-1,0 20,19-20,-19 21,20 38,-20 21,0 0,0-1,0 1,0-20,0 0,20-60,-20 20,0-19,20-1,0 0,-20 1,20 19,19 0,-19 60,0-1,-20 21,20-1,-20 1,20-20,-20-21</inkml:trace>
  <inkml:trace contextRef="#ctx0" brushRef="#br0" timeOffset="72667.2659">8791 11708,'-20'39</inkml:trace>
  <inkml:trace contextRef="#ctx0" brushRef="#br0" timeOffset="72939.2931">8731 11866,'0'80,"0"-60,20-20,20-20,-20 0,-1-20,-19 0,20 21,0-21,-20 0,20 20,-20-19,20 78,-20-19,0 20,20 0,0-1,-20 1,19-20,21-20</inkml:trace>
  <inkml:trace contextRef="#ctx0" brushRef="#br0" timeOffset="73195.3187">9029 11469,'0'20,"20"20,0 0,-1 19,1-19,0 19,-20 1,20-1,-20 1,20-20,-20-1,0-39,0 20</inkml:trace>
  <inkml:trace contextRef="#ctx0" brushRef="#br0" timeOffset="73403.3396">9029 11866,'20'-20,"0"1,-1-1,21 0,-20 0,20 0,-1 0,-19 20,20 0,-20 0,0 0,-1 0</inkml:trace>
  <inkml:trace contextRef="#ctx0" brushRef="#br0" timeOffset="73843.3836">9386 11827,'20'19,"20"-19,-21 0,1-19,0-1,0 0,-20 0,20-20,0 21,-20-21,-20 40,-20 0,20 20,-19 0,19 19,0 1,0 19,0 1,0 0,20-21,0-19,60 0,-20-40,-1 0,21 0,-1-19,1 19,-1 0,1 0,-1 0,-19 0,20 1</inkml:trace>
  <inkml:trace contextRef="#ctx0" brushRef="#br0" timeOffset="134350.4337">12025 11688,'0'-20,"20"0,20 0,-20 20,19-20,1 20,0 0</inkml:trace>
  <inkml:trace contextRef="#ctx0" brushRef="#br0" timeOffset="134877.4863">12839 11172,'-20'-40,"0"40,-19 20,19 0,-40 39,20 1,1 39,-1 0,0 0,21-39,19 0,19-41,1 1,20-20,-20 0,39 0,-19-20,0 20</inkml:trace>
  <inkml:trace contextRef="#ctx0" brushRef="#br0" timeOffset="135285.5272">12879 11747,'0'-39,"0"-1,0-20,0 21,0-1,19 0,-19 100,0-21,0 1,0 0,0-20,0-80,20 20,-20 1,20-1,20-19,-20-1,19 40,1-19,0 39,-1-20,-19 40,0-20</inkml:trace>
  <inkml:trace contextRef="#ctx0" brushRef="#br0" timeOffset="135581.5568">13176 11588,'20'-19,"20"-1,-1 0,-19-20,20 1,0-1,-20 20,-20 0,-40 40,0 20,0 19,1 1,19-1,0-19,20 0,0-20,40-1,-1-38</inkml:trace>
  <inkml:trace contextRef="#ctx0" brushRef="#br0" timeOffset="135925.5912">13454 11509,'-20'20,"20"20,-20-21,20 1,20 0,20-40,-20 20,0-20,-1-19,1 19,-20-20,0 40,20 20,-20 0,20 20,0 19,0 1,-1-21,1 1,20-20,-20-20,0-20</inkml:trace>
  <inkml:trace contextRef="#ctx0" brushRef="#br0" timeOffset="136157.6144">13851 11112,'0'40,"20"0,0 19,-20 21,19-1,1 0,0-19,0-21,-20 1,0-20,0 0</inkml:trace>
  <inkml:trace contextRef="#ctx0" brushRef="#br0" timeOffset="136317.6304">13772 11529,'39'-20,"1"0,0-19,-1 19,1 0,20 0,-41 20</inkml:trace>
  <inkml:trace contextRef="#ctx0" brushRef="#br0" timeOffset="136661.6648">14109 11569,'20'0,"0"-20,19 0,-19-20,20 1,-20-1,0 0,-20 20,-20 1,-20 38,0 1,20 40,1-1,-1 21,0-21,40-19,0-20,19 0,1-20,20 0,-1 0,1-20,-21 0,21-20,-21 20</inkml:trace>
  <inkml:trace contextRef="#ctx0" brushRef="#br0" timeOffset="136917.6904">14764 11271,'20'40,"-20"19,19 21,1-1,0 20,0-39,0-1,0-39,-1-20,1-20</inkml:trace>
  <inkml:trace contextRef="#ctx0" brushRef="#br0" timeOffset="137268.7255">14724 11291,'0'-60,"0"21,20-1,0-20,19 21,-19 19,20 0,0 0,-21 20,1 20,-20 20,0 19,0 1,-39 19,19-19,0-1,0-39,40 20,0-1,0-39,19 20,21-20,-20 0,19-20,-19 1,19-1,-19 0</inkml:trace>
  <inkml:trace contextRef="#ctx0" brushRef="#br0" timeOffset="137589.7576">15280 11231,'-20'0,"0"0,0 0,0 20,20 20,-20 19,40 1,-20-1,0 1,20-20,20-21,-20-19,19 20,-19-40,0 20,0-19,0-21,-20 0,20 1,-40-21,0 1,0 39,0 20,-19 59,39-19,0 0</inkml:trace>
  <inkml:trace contextRef="#ctx0" brushRef="#br0" timeOffset="138212.8199">15558 11569,'19'-20,"-19"-20,20 0,-20 1,0-1,0 0,0 21,-20 19,20 19,-19 1,19 40,-20-21,20 21,0-20,0-1,39-39,-19-39,-20-1,0-20,20 21,-20-1,20 0,0 21,0 58,-1 1,-19 0,0-1,20-19,0 0,0-80,0 1,0 19,19-19,-19 19,0 20,0 20,0 20,-20 20,20 19,-20 1,19-1,-19-19,20-20,0-20,0 0,20-40</inkml:trace>
  <inkml:trace contextRef="#ctx0" brushRef="#br0" timeOffset="138893.8879">16192 11231,'-19'60,"-1"-1,20 1,0-1,0-39,20 20,19-40,-19 0,0-20,0-20,-20 21,20-21,-20 0,0 1,0-1,0 80,20-1,-1-19,1 0,0 0,20-20,-20 0,-1-20,1 20,20-20,-40-20,-20 60,20 20,0 0,0-1,0 1,20-20,0-40,0 0,-20-20,0-19,20-1,-20 1,19 19,21 20,-20 60,-20 20,20-1,0 1,19-1,-19 1,0-41</inkml:trace>
  <inkml:trace contextRef="#ctx0" brushRef="#br0" timeOffset="139189.9176">17343 10874,'0'99,"0"-19,0 39,0-20,0 20,0-20,20-39,0-40,-20 19,20-39</inkml:trace>
  <inkml:trace contextRef="#ctx0" brushRef="#br0" timeOffset="139589.9576">17661 11172,'-40'39,"20"1,1 20,-21 19,20 0,0 1,20-21,0-19,20-20,0 0,0-40,19 0,-19-20,0 20,20-39,-20-1,-1 1,-19 19,0 20,0 60,0 0,0-1,20-19,0 0,0-40</inkml:trace>
  <inkml:trace contextRef="#ctx0" brushRef="#br0" timeOffset="139990.9977">17879 11331,'0'19,"20"41,-20-20,20-1,0 1,19-20,-19-20,0-40,0 20,0 0,20 40,-21-20,1 0,20 0,-20-59,0 39,-1-20,-19-19,0-1,0 20,0 21,0 38,0 21</inkml:trace>
  <inkml:trace contextRef="#ctx0" brushRef="#br0" timeOffset="140510.0496">18832 11211,'39'-39,"-19"19,0-20,-20 20,0 1,-20-1,0 0,1 20,-41 0,20 0,1 20,-1 0,0-1,20 1,1 0,58 20,1-40,-20 0,19 20,21-20,-20 0,19 19,-19 1,0-20,19 20,-39 0,0 0,0 20,-20-21,0 1,-20 20,-20 0,-19-1,-1 1,-19 19,-1-19,1-20,19 0,21 0,-1-20,40-20</inkml:trace>
  <inkml:trace contextRef="#ctx0" brushRef="#br0" timeOffset="145222.5208">19586 10815,'-20'19,"20"21,-20 0,0 0,0 19,1 1,-1 19,-20-20,20 21,0 19,1-39,-1 19,20-20,0-39,0 20,20-20,-1-20,21 20,-20-20,20 0,-1 0,1-20</inkml:trace>
  <inkml:trace contextRef="#ctx0" brushRef="#br0" timeOffset="145542.5528">19864 10874,'0'40,"-20"19,20 1,-20 19,20 20,-20 1,20-1,0-20,20-19,-20-40,20-1,0 1</inkml:trace>
  <inkml:trace contextRef="#ctx0" brushRef="#br0" timeOffset="146253.6239">20122 11410,'19'0,"21"-20,-20-20,0 21,19-41,-19 20,0 20,-20-19,20 19,-60 0,20 40,1 20,-21-1,20 21,0-1,0 1,20-1,0 1,0-20,20-21,0-19,20 0</inkml:trace>
  <inkml:trace contextRef="#ctx0" brushRef="#br0" timeOffset="146773.6759">20499 11271,'0'40,"0"-1,-20 1,20 0,-20-1,20 1,20-20,0-60,-20 20,0-19,19 19,-19-20,0 1,0 19,40 59,-40 1,20 0,-20 19,0 1,0-1,20-19,-20 20,-20-1,20-19,0 19,-20-19,0 0,0-1,1-19,-1 0,-20-20,20-40,20-19</inkml:trace>
  <inkml:trace contextRef="#ctx0" brushRef="#br0" timeOffset="147005.6991">20757 11331,'0'39,"19"1,-19 19,20 1,-20-1,20-19,-20-20,20-20</inkml:trace>
  <inkml:trace contextRef="#ctx0" brushRef="#br0" timeOffset="147485.7471">21114 11132,'-20'20,"-20"0,20 19,1-19,-1 0,20 20,0-20,20 0,-1-1,1-19,20 0,-20 0,19 20,-19-20,0 0,20 20,-20 20,-20-20,0 19,19 21,-38-1,19-19,-20-20,20 20,-20-60</inkml:trace>
  <inkml:trace contextRef="#ctx0" brushRef="#br0" timeOffset="147709.7695">21392 10954,'0'39,"0"1,0 19,19 21,-19-1,0 20,0-19,20-21,-20 1,20-60,0 20</inkml:trace>
  <inkml:trace contextRef="#ctx0" brushRef="#br0" timeOffset="148061.8043">21610 11311,'0'59,"-20"-19,20 19,0-19,20 0,0-40,0 0,-1-40,1 0,0 1,0-1,-20 0,20 1,0 19,-20 60,19-1,1 1,0 0,0-1,0 1,0-20,0 0,-1-40</inkml:trace>
  <inkml:trace contextRef="#ctx0" brushRef="#br0" timeOffset="148285.8271">21927 10973,'0'40,"20"0,0 19,-20 21,20-1,0 0,0-19,-1-1,1-19,-20-20</inkml:trace>
  <inkml:trace contextRef="#ctx0" brushRef="#br0" timeOffset="148454.8439">21947 11410,'20'-20,"0"-20,20 21,19-21,-19 20,19-20,-39 20</inkml:trace>
  <inkml:trace contextRef="#ctx0" brushRef="#br0" timeOffset="148597.8583">22304 11251,'0'20,"0"20,20 19,0 1,0-1,0 1,0-40,-1-1</inkml:trace>
  <inkml:trace contextRef="#ctx0" brushRef="#br0" timeOffset="148757.8743">22364 11152,'40'0,"-40"0</inkml:trace>
  <inkml:trace contextRef="#ctx0" brushRef="#br0" timeOffset="148965.8951">22483 11172,'0'39,"20"1,-20 20,20-1,19 1,-19-21,0 1,0-20,0-80,0 21,-20-1,19-19</inkml:trace>
  <inkml:trace contextRef="#ctx0" brushRef="#br0" timeOffset="149429.9413">22840 11370,'40'0,"-20"-20,0 1,-1-21,-19 0,20 20,0-19,-20 19,0-20,-20 20,0 40,1 0,-1 20,0 19,0 21,20-21,20 1,0-21,19 1,1-40,0 0,-1 0,21-20,-20 0,-20-19,19-1,-39 0,0 1</inkml:trace>
  <inkml:trace contextRef="#ctx0" brushRef="#br0" timeOffset="149623.9609">22423 11053,'20'0,"40"-20,-21 20,21-20</inkml:trace>
  <inkml:trace contextRef="#ctx0" brushRef="#br0" timeOffset="150046.0031">23535 11231,'20'40,"-1"39,1-19,0 19,0-19,0-1,19-39,-19 0,0-20,-20-20,0-20,-20 1</inkml:trace>
  <inkml:trace contextRef="#ctx0" brushRef="#br0" timeOffset="150526.0509">23416 11231,'-40'-20,"40"-19,20-1,0 0,-1 1,21-1,0 20,0 0,-1 1,1 19,-20 19,0 1,-1 0,1 20,-20-1,0 1,0 20,-20-21,20 1,-19-20,38 0,21-40,0 0,-20 0,19 20,-19 0,0 0,20 0,-20 40,-1 0,-19 19,0 1,-19-1,19 20,-20-39,20 0,39-60</inkml:trace>
  <inkml:trace contextRef="#ctx0" brushRef="#br0" timeOffset="150902.0887">24190 11311,'-20'0,"0"39,0-19,0 40,20-21,-20 21,20-1,20-19,-20-20,20-20,0 0,20 0,-1-40,-19 1,0-21,0 20,0 1,-1-21,-19 21,0-1,-39 40,39 20,-20 19,0 21,20-1,0-19,0-20</inkml:trace>
  <inkml:trace contextRef="#ctx0" brushRef="#br0" timeOffset="151366.1351">24567 11251,'-40'60,"40"-21,-20 21,20-1,0 1,0-20,20-1,0-39,0 0,-1-20,1-19,-20-21,20 1,-20-21,0 21,0-40,0-1,0 1,-20 20,20 39,0 20,-20 40,20 20,0 39,0 1,0-21,20 20,0 1,0-1,0-19,0-21,-1 1</inkml:trace>
  <inkml:trace contextRef="#ctx0" brushRef="#br0" timeOffset="151518.1503">24785 11489,'40'40,"-1"-20,1 0,19-20,-19-20</inkml:trace>
  <inkml:trace contextRef="#ctx0" brushRef="#br0" timeOffset="151733.1718">25122 11192,'-40'59,"40"1,-19 39,19 0,-20 20,20 0,0 0,20-19,-20-21,0-20,19-39,-19-20</inkml:trace>
  <inkml:trace contextRef="#ctx0" brushRef="#br0" timeOffset="152166.2151">25122 10973,'20'0,"0"0,20 20,-21 0,21 20,0-1,-20 1,-1 20,1 19,0-19,-20 19,0 119,0-118,-20 19,-19-20,19 1,-20-1,20-39,0-1</inkml:trace>
  <inkml:trace contextRef="#ctx0" brushRef="#br0" timeOffset="153871.3853">20657 11092,'20'20</inkml:trace>
  <inkml:trace contextRef="#ctx0" brushRef="#br0" timeOffset="191879.1859">5596 12501,'-40'20,"60"0,0 0,39 0,1-20,19 20,1-40</inkml:trace>
  <inkml:trace contextRef="#ctx0" brushRef="#br0" timeOffset="196455.6436">6152 12501,'-20'60,"20"19,0 1,0-1,20 20,-20-19,19-21,-19-39,20-20</inkml:trace>
  <inkml:trace contextRef="#ctx0" brushRef="#br0" timeOffset="196879.6859">5973 12720,'-60'-20,"41"-20,19 0,0 1,0-21,19 1,21-1,-20 1,20 19,19 0,-19 20,0 1,-1 19,1 0,-20 0,0 39,-40 1,0 0,0 19,-20 1,21-1,-1 1,0-21,20-19,20 0,0 0,-1-20,21 20,0-20,-1 20,1-20,20 19,-21-19,1 0</inkml:trace>
  <inkml:trace contextRef="#ctx0" brushRef="#br0" timeOffset="197255.7236">6608 12561,'-20'0,"0"59,0-19,1 0,-1-1,20 1,0 0,39-40,-19 0,0 0,20-40,-20 0,-20 21,20-21,-20-20,0 21,0-1,-40 40,40 20,0 20,0-21,20 21</inkml:trace>
  <inkml:trace contextRef="#ctx0" brushRef="#br0" timeOffset="197831.7812">6787 12759,'0'-39,"19"-1,-19 0,0 1,20 19,-40 40,20 19,-19 21,19-21,0-19,0 0,0-40,19-19,-19 19,20-20,-20 0,20 21,0 19,0 0,0 0,-1 0,21-20,-40 0,20-20,0 20,0 0,0 20,-1 60,1-20,-20 19,0-19,20-20,20 0</inkml:trace>
  <inkml:trace contextRef="#ctx0" brushRef="#br0" timeOffset="198551.8529">7283 12442,'-20'0,"0"39,0 1,0 0,20 0,0-1,0-19,20 0,20-60,-20 20,-1 1,-19-21,20 0,0 20,-20 60,20-20,0 0,20 0,-21-20,1-20,-20-20,20 60,-20 0,0 0,20-40,-20-20,0 20,20-20,-20 1,20-1,-1 0,21 40,-20 20,0 20,0 19,-20-19,20 20,-20-21,19 21,1-40</inkml:trace>
  <inkml:trace contextRef="#ctx0" brushRef="#br0" timeOffset="199039.902">8434 12263,'0'-39,"-20"19,0 20,-20 0,1 20,-1-1,0 21,0-20,-19 0,39 0,0-20,40 0,20 0,-20 0,19 0,1 0,-20 19,20 1,-21 0,1 20,-20-1,0 21,-20-20,1 19,-1-19,-20 0,20-21,0 1,0-40</inkml:trace>
  <inkml:trace contextRef="#ctx0" brushRef="#br0" timeOffset="199751.9732">8533 12660,'39'-20,"-19"0,20 1,-20-21,20 20,-21 0,-19-20,20 21,-20-1,-20 0,1 0,-1 20,-20 20,20 0,0 19,20 1,0-20,0 0,20 0,0 0,0-1,0-19,19 0,-19 0,0-19,20-1,-20 0,-1-20,1 20,-20-19,20-1,-20 0,20 20,-20 40,0 20,0 0,0 19,0-19,0-20,20 19,-20-39,20-19,0-21,-1 0,1 0,0-19,0 19,0 20,19 1,-19 78,-20-19,20 19,-20-19,20 0,-20-20</inkml:trace>
  <inkml:trace contextRef="#ctx0" brushRef="#br0" timeOffset="200136.0116">9327 12362,'-20'0,"20"20,-20 20,20 0,-20-1,0 21,20-1,0-19,20-20,0-20,0-20,19 0,-19-19,0-1,0 0,20 0,-40 1,19-1,1 20,-20 40,0 0,0 20,20-1,-20 1,20-40</inkml:trace>
  <inkml:trace contextRef="#ctx0" brushRef="#br0" timeOffset="200360.0339">9704 11946,'0'59,"19"1,-19 19,0 20,0-19,0 19,0-20,20-19,-20-1,0-39,20 0,-40-20</inkml:trace>
  <inkml:trace contextRef="#ctx0" brushRef="#br0" timeOffset="200543.0523">9624 12462,'60'-20,"-21"0,1 0,0 0,-1 0,1 20,0-19,-20 38</inkml:trace>
  <inkml:trace contextRef="#ctx0" brushRef="#br0" timeOffset="200856.0833">9981 12541,'40'0,"-20"-20,0 0,19 0,-19-39,0 19,0 20,-20-19,20 19,-40 0,0 20,0 0,0 40,1 19,-1 1,0-1,20 1,0-1,20-39,0 0,-1-20,21 0</inkml:trace>
  <inkml:trace contextRef="#ctx0" brushRef="#br0" timeOffset="201256.1236">10339 12343,'-20'0,"20"39,-20 1,0 19,20 1,0-20,0-20,20-1,0-38,0-1,-1-40,1 20,0-39,0 20,0-41,0 1,-20 20,20 39,-20 0,0 120,-20-21,20 1,0-1,0 21,20-41,-1 21,21-40,-20 0</inkml:trace>
  <inkml:trace contextRef="#ctx0" brushRef="#br0" timeOffset="201712.1692">11351 12144,'-60'0,"40"20,-19 20,19-20,-20-1,20 21</inkml:trace>
  <inkml:trace contextRef="#ctx0" brushRef="#br0" timeOffset="202432.2412">11033 12541,'0'-40,"0"20,0-19,20-1,-20 20,20 0,-40 80,20-1,-20 1,0 0,20-21,0-19,20-60,0 1,0-1,0 0,-1-19,1-1,20 21,-20 19,0 0,-20 60,0-1,0 1,0 0,0-1,20-19,-1-40,1 0,0-19,0-1,0 0,0 21,-1-1,1 59,-20-19,20 40,-20-21,0 1,20-20</inkml:trace>
  <inkml:trace contextRef="#ctx0" brushRef="#br0" timeOffset="202743.2723">11509 12481,'40'0,"0"-19,-20-1,-1 0,21-20,-20 1,0 19,0-20,0 0,-20 1,0 19,-20 20,0 20,-20 19,20 41,-19-21,19 21,0-21,20-39,20 0,0 0,-1-20,21-20,-20 20</inkml:trace>
  <inkml:trace contextRef="#ctx0" brushRef="#br0" timeOffset="203096.3076">11827 12462,'20'0,"0"-40,-1 20,1-20,0 21,-20-21,20 20,-20 0,0 0,-40 1,20 58,20 21,-19-21,19 21,0-20,0-1,19-19,1 0,0-20,20 0,-20-20,19 20,1-40,-20 21</inkml:trace>
  <inkml:trace contextRef="#ctx0" brushRef="#br0" timeOffset="203328.3308">12303 12025,'-20'60,"20"-1,0 21,0 19,20-20,-20 20,0-39,20-20,0-1</inkml:trace>
  <inkml:trace contextRef="#ctx0" brushRef="#br0" timeOffset="203504.3483">12224 12442,'20'0,"19"-20,1 0,0 0,-21 0,21 1</inkml:trace>
  <inkml:trace contextRef="#ctx0" brushRef="#br0" timeOffset="203631.3609">12521 12323,'0'39,"20"1,-20 0,0 39,20-19,-20-40,20 19,-20-39</inkml:trace>
  <inkml:trace contextRef="#ctx0" brushRef="#br0" timeOffset="203776.3756">12640 12362,'20'40,"0"0,0-20</inkml:trace>
  <inkml:trace contextRef="#ctx0" brushRef="#br0" timeOffset="204151.4131">12779 12462,'-19'-20,"19"0,0-20,0 20,19 80,-19-20,0-1,0 1,0 0,0-1,20-78,0-1,-20 0,20 1,0-21,-20 20,20 1,-1 59,-19-1,20 21,-20 20,0-1,0 1,20-40,0-1</inkml:trace>
  <inkml:trace contextRef="#ctx0" brushRef="#br0" timeOffset="204520.4499">13117 12442,'0'-20,"-20"20,0 20,0 19,20 1,0-20,-20 0,40 0,0 0,20-20,-20 19,-1 1,1 0,0 20,-20-20,0 19,0 1,0-20,-20 0,20-1,-39 1,19 0,0-40,-20 20,20-20,1-19</inkml:trace>
  <inkml:trace contextRef="#ctx0" brushRef="#br0" timeOffset="204959.4939">13732 12382,'-40'-20,"20"20,0 20,-19 0,19 20,0 19,0 1,0-1,20 1,0-20,40-40,-20 0,20-40,-21 0,1 1,0 19,0-20,-20 0,0 20,0 20</inkml:trace>
  <inkml:trace contextRef="#ctx0" brushRef="#br0" timeOffset="205263.5243">13910 12620,'0'-39,"0"-1,0-20,0 21,-19-21,19 1,-20-1,0 1,0 19,20 0,0 20,0-19,0-1,20 20,0 0,19 20,-19-19,20 19,-20 19,20-19,-21 40,1 0,-20-1</inkml:trace>
  <inkml:trace contextRef="#ctx0" brushRef="#br0" timeOffset="205447.5427">13910 12462,'60'-40,"0"20,-1-20,1 21,-1-1,1-20</inkml:trace>
  <inkml:trace contextRef="#ctx0" brushRef="#br0" timeOffset="206071.6051">14407 12104,'-20'0,"20"40,-20 20,20 19,-20 20,20-19,0-1,-20 0,20-39,0-80,0 1,0-21,20-19,20-1,-20 21,19-20,-19 39,0-20,0 40,0 1,-40 58,0 21,20 19,0-19,-20-1,40-19,-20 0,20-21,0-38,-20-21,19 20,1-20,-20 1,20-1,0 20,0 20,-20 40,0 0,20 19,-20 1,0-1,0 1,0-21,20-19,-20-20</inkml:trace>
  <inkml:trace contextRef="#ctx0" brushRef="#br0" timeOffset="206232.6212">14764 12362,'0'40,"0"0,0 19,0-19,20 0,-1-40</inkml:trace>
  <inkml:trace contextRef="#ctx0" brushRef="#br0" timeOffset="206408.6388">14962 12323,'20'-20,"-60"40,20 0,1-1,-1 1</inkml:trace>
  <inkml:trace contextRef="#ctx0" brushRef="#br0" timeOffset="206472.6452">14962 12323,'0'0,"0"79</inkml:trace>
  <inkml:trace contextRef="#ctx0" brushRef="#br0" timeOffset="206568.6548">14962 12402,'40'20,"-20"20,-20-21,20 21,-20 20,-20-40,20 19,0-19,-20-40</inkml:trace>
  <inkml:trace contextRef="#ctx0" brushRef="#br0" timeOffset="206720.67">14843 12204,'40'0,"-20"0,19 0</inkml:trace>
  <inkml:trace contextRef="#ctx0" brushRef="#br0" timeOffset="207167.7147">15498 12382,'-20'-20,"0"20,0 20,-19-20,19 20,0 20,0-1,20 1,-20-20,40 0,0 0,0-40,0 0,0-20,-1 20,1-19,0 19,-20 0,20 40,0 0,-20 19,20 1,0 20,-1-21,21-19,-20-20</inkml:trace>
  <inkml:trace contextRef="#ctx0" brushRef="#br0" timeOffset="207544.7524">15815 12323,'-19'-20,"-1"0,-20 40,20 0,0 19,1-19,19 0,0 0,19 0,1-20,20 0,-20 20,0-20,19 19,-19 1,0 0,0 0,-20 20,20-20,-20 19,-20-19,20 20,-20-20,0-60</inkml:trace>
  <inkml:trace contextRef="#ctx0" brushRef="#br0" timeOffset="207888.7868">16073 12323,'-39'20,"19"-1,0 21,20-20,20-20,0 0,0 20,19-20,-19 20,0-1,0 1,-20 20,20 0,-20-1,0-19,0 20,0-20,0 0</inkml:trace>
  <inkml:trace contextRef="#ctx0" brushRef="#br0" timeOffset="208735.8713">16292 12541,'59'-20,"-39"0,0 0,20-19,-21 19,1 0,0-20,-20 21,-20 19,0 19,20 21,-19 0,19-1,0 1,19-20,-19 0,40 20,-20-40,0-20,20 20,-21-20,1 0,0 0,0 0,-20 0,20 1,-20 58,0-19,0 0,0 0,39 0,-19-60,-20 20,20-20,0 21,0-21,-20 20,40 0,-40 40,0 20,0-20,19 19,-19 1,0-20,40-40,-40 0,20-20,0 21,-20-1,39-20,-19 40,0 20,-20 0,20 19,-20 1,20 0,-20-20,39-20,-19-20</inkml:trace>
  <inkml:trace contextRef="#ctx0" brushRef="#br0" timeOffset="208960.8939">17224 12065,'0'39,"0"21,0 0,20-1,-20 20,20-19,0-20,-20-1,20 1,19-20</inkml:trace>
  <inkml:trace contextRef="#ctx0" brushRef="#br0" timeOffset="209223.9203">17304 12541,'0'-20,"0"0,20-19,-1-1,1 20,0 0,20 0,-20 1,-1 19,1 19,0 1,0 0,-20 40,0-21,-20 1,20 0,-20-1,20-39</inkml:trace>
  <inkml:trace contextRef="#ctx0" brushRef="#br0" timeOffset="209479.9459">17582 12124,'19'40,"-19"0,20 19,0 1,0-1,0-19,0 0,-1-21,1 1,0 0,20-40,-20 0,0-19</inkml:trace>
  <inkml:trace contextRef="#ctx0" brushRef="#br0" timeOffset="209807.9787">17879 12362,'0'40,"20"-20,0 20,0-1,0-19,19 0,-19-20,0-20</inkml:trace>
  <inkml:trace contextRef="#ctx0" brushRef="#br0" timeOffset="209975.9955">18078 12382,'-60'139,"20"-20,21 0,-1 20,0-20,20-59,0-1</inkml:trace>
  <inkml:trace contextRef="#ctx0" brushRef="#br0" timeOffset="211576.1555">19050 12640,'40'20,"-1"-20,1 20,0-40,39 20</inkml:trace>
  <inkml:trace contextRef="#ctx0" brushRef="#br0" timeOffset="216032.6011">19546 12402,'-20'0,"0"0,1 40,19 19,0 1,0 19,19 1,-19-21,20 1,0-41,0 1,0-20,19-20</inkml:trace>
  <inkml:trace contextRef="#ctx0" brushRef="#br0" timeOffset="216544.6523">19427 12382,'20'-59,"0"39,0 0,19 0,-19 0,20 20,-20 0,-1 20,1 0,-20 20,-20-1,1 21,-21-20,20-1,0-19,60 0,-20-40,19 0,1 0,-20 20,20-19,-1 19,-19 0,0 0,0 39,-20 1,-20 0,20 19,-20-19,0 0,1-1,19-19</inkml:trace>
  <inkml:trace contextRef="#ctx0" brushRef="#br0" timeOffset="216880.6859">19824 12720,'40'0,"-21"-20,21 0,-20 0,20 0,-21-19,1-21,0 20,0 20,0-19,-20 19,-40 20,20 20,20 19,-20 1,1 0,19 0,0-1,19-19,21 0,-20-20,20-20</inkml:trace>
  <inkml:trace contextRef="#ctx0" brushRef="#br0" timeOffset="217312.7291">20320 12442,'-20'39,"0"-19,0 40,1-20,-1-1,20 1,0 0,20-40,-1 0,1-20,0-20,-20 0,20 21,-20-21,20 20,0 60,0-1,-20 21,0 19,0 1,-20-21,20 21,-20-1,0-20,0 1,-20-20,1-1,-1-39,20 0,0-39,20-21</inkml:trace>
  <inkml:trace contextRef="#ctx0" brushRef="#br0" timeOffset="218072.8051">20677 12481,'-39'-19,"19"19,-20 39,40 1,-20 0,20-1,0 1,20-20,0-20,0-20,19 0,-19 0,0 1,0-21,0 20,-20 0,20 60,-1-20,1-20,0 0,0-20,0 0,-20 40,20 20,-20-21,19 1,1-20,0-39,-20-1,20 0,0 0,0 1,0-1,-1 0,1 40,0 20,-20 20,20 0,-20 19,20 1,-20-21,20 1,-1-20</inkml:trace>
  <inkml:trace contextRef="#ctx0" brushRef="#br0" timeOffset="218536.8513">21511 12343,'-20'39,"20"21,-20-21,0 21,20 0,0-21,20-19,0 0,19-40,-19-20,0 1,20-21,-20 1,-20-21,20 1,-1-20,-19-1,0 61,0 19,0 60,0 39,0 0,0 1,0-1,20-19,-20-1,20-39,0 20</inkml:trace>
  <inkml:trace contextRef="#ctx0" brushRef="#br0" timeOffset="219152.9131">21828 12442,'0'20,"0"-1,20 21,-20 0,20 0,-20-21,40 1,-21-20,21-39,-40-1,20 0,-20 20,0 0,40 40,-40 0,19 20,1-20,20 0,-20-20,0-20,-1 0,1 0,0 0,-20-20,0 21,20-1,0 20,-20 20,0 19,20-19,-40 20,0-60,20 0,0-20,0 1,20-21,-20 21,40-1,-21 20,1 0</inkml:trace>
  <inkml:trace contextRef="#ctx0" brushRef="#br0" timeOffset="219296.9275">22483 12343,'0'59,"0"-19,0-1,20 21,-20-20,20-20</inkml:trace>
  <inkml:trace contextRef="#ctx0" brushRef="#br0" timeOffset="219432.9411">22602 12481,'20'0,"20"-19</inkml:trace>
  <inkml:trace contextRef="#ctx0" brushRef="#br0" timeOffset="219792.9771">22701 12382,'-20'20,"20"20,0-1,0-19,0 20,0 0,20-80,0 0,-20-19,20 19,0-19,0 19,-1 20,1 20,0 40,-20-1,0 1,0 20,0-1,0-19,0 0,20-21,0 1</inkml:trace>
  <inkml:trace contextRef="#ctx0" brushRef="#br0" timeOffset="220321.0299">23039 12462,'0'19,"-20"21,20-20,39-20,-19-40,0 20,0-19,0 19,-20 0,0 0,0 40,0 20,0-1,0 1,0 20,0-1,20 1,-20-1,20 1,-20-21,0 1,19 0,-38-20,-1 0,0-20,-20 0,20 0,-19-40,19 0,20-19,0 19,0 0,20 20,19 1,1-1,0 0,19 0,-19 0</inkml:trace>
  <inkml:trace contextRef="#ctx0" brushRef="#br0" timeOffset="220632.061">23693 12224,'-19'19,"19"21,-20 20,20-1,-20 1,20-21,0 1,0-20,20 20,0-40,-1-40,1 20,-20 20</inkml:trace>
  <inkml:trace contextRef="#ctx0" brushRef="#br0" timeOffset="221008.0986">23674 12620,'-20'-19,"59"-21,-19 20,20 20,-20-20,19 20,-19 0,20 20,-20 0,0 0,0 0,-1 19,-19 1,0 0,0-1,-19 1,-1 0,0-21,0 1,-20-40,20-19</inkml:trace>
  <inkml:trace contextRef="#ctx0" brushRef="#br0" timeOffset="221176.1154">23832 12303,'40'-20,"0"0,-1 20,1-20,20 20,-21 0</inkml:trace>
  <inkml:trace contextRef="#ctx0" brushRef="#br0" timeOffset="221865.1843">24249 12204,'0'20,"-20"19,20 21,-20-21,1 21,19-40,-20 0,40-60,-1 0,21 1,0-1,-1 0,1 20,-20 1,20-1,-20-20,-1 100,-19-21,0 21,0-21,0 1,0-20,20 20,0-60,0-20,0 20,0-19,-1 19,1 20,0 0,0 39,-20 21,0-1,0 1,0 39,0-39,0-1,20-19,-20-20</inkml:trace>
  <inkml:trace contextRef="#ctx0" brushRef="#br0" timeOffset="223704.3682">19129 13116,'0'-19,"-39"19,-1 0,20 19,-20 1,1 20,-1 0,20-1,-19 21,19-1,0 1,0-20,20-1,20 1,-20 0,40-20,-21-1,1 1,20-20,-20 0</inkml:trace>
  <inkml:trace contextRef="#ctx0" brushRef="#br0" timeOffset="224465.4443">19149 13513,'20'0,"20"-39,-40 19,39-20,-19 0,0 1,0-1,-20 0,20 21,-60 19,20 39,-19 21,19-1,0 1,0-1,0-19,20 0,20-1,-20-19,40 0,-20-40,19 20,-19-20,0-19,0-1,0 0,0 1,-1-1,1 0,0 20,-20 40,0 20,0-20,0 20,0-1,0-19,20-60,-20 21,20-21,0 0,-20-19,19 19,1 0,0 20,20 1,-20 38,-1 1,1 20,0 19,-20 1,20 0,-20-1,20-19</inkml:trace>
  <inkml:trace contextRef="#ctx0" brushRef="#br0" timeOffset="224688.4666">19784 13077,'0'39,"0"21,20 0,-20 19,20 0,0-19,0-20,-1-1</inkml:trace>
  <inkml:trace contextRef="#ctx0" brushRef="#br0" timeOffset="224872.485">19804 13434,'20'-20,"20"0,-1 0,-19 1,20-1,-1 0,1 20,0-20</inkml:trace>
  <inkml:trace contextRef="#ctx0" brushRef="#br0" timeOffset="225168.5146">20360 13156,'0'20,"0"40,0-1,0 1,0 19,0 0,20-19,-1-20,-19-1,20-39,0-20,-20-19,0-1</inkml:trace>
  <inkml:trace contextRef="#ctx0" brushRef="#br0" timeOffset="225680.5658">20360 13236,'-20'-20,"40"-20,-20 40,20-40,-1 20,1 1,0-1,0 0,20 20,-21 0,1 0,0 40,-20-1,-20 1,20 0,-20-20,20-1,0 21,20-40,0-20,20 0,-20 1,19 19,-19 0,0 0,0 19,0 1,-20 20,-20 0,20-1,-20-19,0 20,0 0,1-21,-21 1,60-20</inkml:trace>
  <inkml:trace contextRef="#ctx0" brushRef="#br0" timeOffset="226016.5994">20955 13136,'-40'0,"20"40,1-20,-21 20,20 19,0-19,20-1,0-19,0 20,20-20,20 0,-20-20,19 20,-19-20,20 19,-20-19,19 0,-19-19,20 19</inkml:trace>
  <inkml:trace contextRef="#ctx0" brushRef="#br0" timeOffset="226248.6226">21193 13156,'0'20,"0"20,0-1,0 1,0 20,20-1,-20 1,20-40,-20 19,20-19</inkml:trace>
  <inkml:trace contextRef="#ctx0" brushRef="#br0" timeOffset="226512.649">21193 13196,'20'-20,"0"-20,19 20,-19 1,20-1,-20 0,0 20,19-20,-19 20,0 20,-20-20</inkml:trace>
  <inkml:trace contextRef="#ctx0" brushRef="#br0" timeOffset="226728.6706">21272 13275,'20'0,"0"-20,0 20,20-19,-20-1,-1 20,1 0,0-20</inkml:trace>
  <inkml:trace contextRef="#ctx0" brushRef="#br0" timeOffset="226944.6922">21332 13533,'40'0,"-20"-20,19 20,-19-19,20 19,-1-20,-19 20,0 0</inkml:trace>
  <inkml:trace contextRef="#ctx0" brushRef="#br0" timeOffset="227648.7626">21888 13275,'0'-20,"39"20,-19 0,20 0,-20 0,19-19,1 19,0 0,-1 0,21 0,-40 0,20 0,-21 0,1 0,0 0,0 0,0 19,19-19</inkml:trace>
  <inkml:trace contextRef="#ctx0" brushRef="#br0" timeOffset="228832.8809">22741 13156,'-20'-20,"20"0,0 20</inkml:trace>
  <inkml:trace contextRef="#ctx0" brushRef="#br0" timeOffset="229464.9442">22781 13057,'-20'40,"20"-21,0 1,0 0,0 20,-20 0,20-21,0 1,0 20,0-20,20-20,-20-20,0 0,0 0,20 0,-20 60,0-20,0 0,0 19,0-19,19-20</inkml:trace>
  <inkml:trace contextRef="#ctx0" brushRef="#br0" timeOffset="230065.0042">22860 13156,'20'20,"-20"0,0 0,-20 19,20-19,0 20,0 0,0-60,0 40,0 19,0 1,0-20,0 20,0-1,0-19</inkml:trace>
  <inkml:trace contextRef="#ctx0" brushRef="#br0" timeOffset="230289.0266">22840 13255,'20'-39,"0"19,0 0,19 0,1-20,0 21,-20-21,-1 40,1-20,0 0</inkml:trace>
  <inkml:trace contextRef="#ctx0" brushRef="#br0" timeOffset="230505.0482">22920 13374,'39'-39,"-19"19,20 0,-1-20,1 21,-20-1,20 0,-20 20,-1 0</inkml:trace>
  <inkml:trace contextRef="#ctx0" brushRef="#br0" timeOffset="230688.0665">22959 13593,'40'-20,"0"0,-21 0,41 0,-20-19,-1 19,1 0</inkml:trace>
  <inkml:trace contextRef="#ctx0" brushRef="#br0" timeOffset="231113.109">23396 13414,'20'-40,"-20"1,0 19,0 0,0 0,-20 40,20 20,0-1,0 1,20 20,-20-40,19-60,1 0,-20-19,20 19,0-20,0 1,-20 19,40 20,-21 0,1 40,0 40,0-20,0 19,-20-19,20-1</inkml:trace>
  <inkml:trace contextRef="#ctx0" brushRef="#br0" timeOffset="231537.1513">23773 13156,'0'40,"-20"0,40 19,-20 1,0-21,0 1,39-20,-19-40,0 0,-20-20,20-19,-20-1,0 1,0-21,0 1,0 0,0 19,0 40,0 40,0 40,0 19,20 0,0 1,0 19,19-39,1-41,0 1,-1 0</inkml:trace>
  <inkml:trace contextRef="#ctx0" brushRef="#br0" timeOffset="232657.2634">18772 14029,'-20'-20,"40"1,0-1,20 0,-1 0,-19 0,20 20,0-20,-21 20,21 0,-20 0,0 40,-20 0,20-1,-20-19,0 20,20-40,-1 0,21-20,-20 20,0 0,19 20,-39 0,20 19,-20 1,-20 20,20-1,-19 1,-21-21,20 1,20-20</inkml:trace>
  <inkml:trace contextRef="#ctx0" brushRef="#br0" timeOffset="233081.3058">19467 14327,'0'-40,"0"1,0 19,0-20,0 0,0 1,0 19,20 40,-1 39,-19-19,20-20,-40-60,20 0,0 1,20-21,-20 1,20-1,0 1,0 39,19 0,1 20,-20 0</inkml:trace>
  <inkml:trace contextRef="#ctx0" brushRef="#br0" timeOffset="233409.3386">19804 13930,'-20'40,"0"-20,20 19,0 21,0-21,0 21,20-20,-20-20,40-40,-20 20,0-40,-20 0,19 1,-19-21,20-19,-20 19,0-19,0-1,0 21,0 19</inkml:trace>
  <inkml:trace contextRef="#ctx0" brushRef="#br0" timeOffset="233529.3503">19903 13632,'0'40,"0"20,0-1,0 21,20 19,0-20,0-19,19-1,-19-39,20 0</inkml:trace>
  <inkml:trace contextRef="#ctx0" brushRef="#br0" timeOffset="233825.3802">20459 13831,'0'-20,"-20"0,-20 60,21 0,-1 19,0 20,0 1,20-21,0-19,20 0,20-40,-21 0,21-20,0 0</inkml:trace>
  <inkml:trace contextRef="#ctx0" brushRef="#br0" timeOffset="234025.4002">20618 14168,'20'-20,"-20"0,0 1,19-1,-38-20,19 20,-20 20</inkml:trace>
  <inkml:trace contextRef="#ctx0" brushRef="#br0" timeOffset="234513.449">20578 14188,'20'40,"0"-20,0-20,19 19,-19-19,20 0,-1-19,-19 19,0-20,0-20,0 20,0 0,-20-19,0 19,0 0,0 40,0 19,19 1,-19 0,0 0,20-21,0-38,-20-21,0 0,0 0,20 1,-20-1,20 0,0 1,-20 19,20 20,19 40,-19-1,0 21,0-21,0 21,-1-40,1 20</inkml:trace>
  <inkml:trace contextRef="#ctx0" brushRef="#br0" timeOffset="234721.4698">21253 13712,'19'20,"-19"39,20 1,20-1,-20 21,0-1,19-39,-19-1</inkml:trace>
  <inkml:trace contextRef="#ctx0" brushRef="#br0" timeOffset="234905.4882">21392 14148,'39'-39,"-19"39,20-20,-1 0,1 20</inkml:trace>
  <inkml:trace contextRef="#ctx0" brushRef="#br0" timeOffset="235073.505">21729 14188,'40'-20,"-21"0</inkml:trace>
  <inkml:trace contextRef="#ctx0" brushRef="#br0" timeOffset="235545.5522">22384 13791,'-20'-40,"0"21,0-1,0 0,1 0,-21 20,20 0,-20 0,1 40,19-1,-20 1,20 20,0-1,20 1,0-1,20 1,0-21,20-19,-20 20,19-20,1 0,-20-20,20 0,-21 0</inkml:trace>
  <inkml:trace contextRef="#ctx0" brushRef="#br0" timeOffset="235817.5794">22562 13791,'0'60,"0"-1,0 1,20-1,-20 1,20-1,-20-19,20-20,0-20,0-20</inkml:trace>
  <inkml:trace contextRef="#ctx0" brushRef="#br0" timeOffset="236113.609">22582 13851,'40'-20,"-20"-20,0 20,19 0,1 1,0-1,-1 0,-19 20,20 0,-20 0,0 0,-1 0,1 20</inkml:trace>
  <inkml:trace contextRef="#ctx0" brushRef="#br0" timeOffset="236393.637">22721 14049,'20'-20,"0"20,19 0,-19-20,20 20,-20-19,20 19,-1 0,-19 0,20 0,-20 0,-1 0</inkml:trace>
  <inkml:trace contextRef="#ctx0" brushRef="#br0" timeOffset="236657.6634">22781 14267,'39'0,"1"0,0 0,-1-19,1-1,20 0,-21 20,-19-20</inkml:trace>
  <inkml:trace contextRef="#ctx0" brushRef="#br0" timeOffset="251090.1065">119 13295,'20'0,"20"20,-21-20,21 0,-20 0,20 20,-20-20,19 20,1-20</inkml:trace>
  <inkml:trace contextRef="#ctx0" brushRef="#br0" timeOffset="252249.2224">833 13057,'-19'-20,"-1"20,-20 20,0 0,21 0,-1 19,-20-19,40 0,0 0,20-20,20-20,-21 20,1-20,20 20,0 0,-21 0,21 20,-20-20,0 20,0 20,-20-21,19 1,-19 20,-19-20,-1 19,0 1,-20 0,1 19,-1-19,0 20,1-21,19-19,20-20</inkml:trace>
  <inkml:trace contextRef="#ctx0" brushRef="#br0" timeOffset="252665.264">1012 13434,'40'0,"-20"-20,19 0,-19-19,0 19,0-20,0 0,-1 1,1-1,-20 0,0 1,-20 19,-19 40,-1-1,0 41,21 0,-21-1,20-19,20 19,20-19,-20-20,40 20,-21-21,1-19,20 20,0-20,-21-20</inkml:trace>
  <inkml:trace contextRef="#ctx0" brushRef="#br0" timeOffset="252897.2872">1449 12858,'0'40,"-20"20,20-1,0 21,0 19,-20-20,40-19,-20-1,20-39,-20 0</inkml:trace>
  <inkml:trace contextRef="#ctx0" brushRef="#br0" timeOffset="253210.3185">1528 13414,'40'-20,"-20"0,19 1,-19-21,0 0,20 20,-40-19,19-1,-19 20,-39 0,19 20,-20 40,20 0,-19 19,19-19,0 19,20-19,20 0,20-20</inkml:trace>
  <inkml:trace contextRef="#ctx0" brushRef="#br0" timeOffset="253450.3425">1806 13275,'-20'40,"0"-20,0 19,0 1,20 0,20-20,-20 0,40-20,-20 19,19-38,-19-1,20 0,-20-20</inkml:trace>
  <inkml:trace contextRef="#ctx0" brushRef="#br0" timeOffset="253650.3625">2064 12898,'20'60,"-20"-1,0 1,19 19,-19 1,0-1,20-20,-20-19,0-20</inkml:trace>
  <inkml:trace contextRef="#ctx0" brushRef="#br0" timeOffset="253825.3799">1965 13295,'39'-20,"1"0,0 20,-1-19,1-1,0 20,-1-20,1 0</inkml:trace>
  <inkml:trace contextRef="#ctx0" brushRef="#br0" timeOffset="254130.4105">2322 13335,'39'-20,"-19"0,0 0,0-19,-20-1,20 0,-20 0,-20 40,-20 20,20 20,1 0,-1-1,20 21,-20-20,40-1,-20 1,20-40</inkml:trace>
  <inkml:trace contextRef="#ctx0" brushRef="#br0" timeOffset="254553.4528">2540 13176,'0'40,"0"-1,0 1,0 0,0-1,20-19,20-59,-40-1,19-20,1-19,0 0,-20-1,20-39,-20 20,20 20,-20 39,20 80,-40 39,20 0,20 1,-20 19,0-20,19 21,1-41,0-19,0-20,20-1,-20-19</inkml:trace>
  <inkml:trace contextRef="#ctx0" brushRef="#br0" timeOffset="255001.4976">3294 13057,'-20'-40,"60"20,-20 1,19-1,-19 0,0 20,20-20,-20 20,-1 0,1-20,0 20,0-20</inkml:trace>
  <inkml:trace contextRef="#ctx0" brushRef="#br0" timeOffset="255329.5304">3274 13017,'20'20,"0"-20,20 20,-1-20,1 0,0 0,-1 0,1 20,0 0,-20-1,-1 1,1 20,-20 0,-20-1,20 1,-39 0,19-1,-20-19,0 0,21-20,-1-20</inkml:trace>
  <inkml:trace contextRef="#ctx0" brushRef="#br0" timeOffset="255713.5688">3731 13097,'0'19,"0"1,0 20,0 20,0-21,19 1,1-20,0 0,0-20,0 0,0-20,0-20,-1 20,1-19,-20-1,20 20,-20 60,20-1,-20 1,20-20,0 20,19-21</inkml:trace>
  <inkml:trace contextRef="#ctx0" brushRef="#br0" timeOffset="256169.6144">4227 13116,'-20'-39,"0"39,-20 39,21 1,19 20,-20 19,20-19,0-21,20-19,19-20,-19 0,0-40,0 1,0-21,-1 1,1-41,-20 1,20 0,-20 0,20 39,-20 40,0 60,-20 20,20-1,0 21,0-1,0 0,0 1,20-21,-20-19,20-20</inkml:trace>
  <inkml:trace contextRef="#ctx0" brushRef="#br0" timeOffset="256346.6321">4505 13176,'0'79,"0"-19,0-1,0-19,19 0,-19-20</inkml:trace>
  <inkml:trace contextRef="#ctx0" brushRef="#br0" timeOffset="256713.6688">4762 13077,'-19'0,"-1"20,-20-1,20 21,0 0,1 0,19-1,0 1,0-20,59 0,-39-20,0 0,19-20,-19 20,20-20,-20-20</inkml:trace>
  <inkml:trace contextRef="#ctx0" brushRef="#br0" timeOffset="256913.6888">4921 13097,'-20'39,"20"1,0 20,0-1,0 1,0-41,20 1,-20-20</inkml:trace>
  <inkml:trace contextRef="#ctx0" brushRef="#br0" timeOffset="257033.7008">4941 13017,'20'40</inkml:trace>
  <inkml:trace contextRef="#ctx0" brushRef="#br0" timeOffset="257393.7368">5080 13097,'-20'19,"0"1,20 20,-20 0,20-1,20-19,0 0,0-20,0-20,0 0,-20-19,0 19,0-20,39 100,-39-40,20 19,0-19,20-20,-20 0</inkml:trace>
  <inkml:trace contextRef="#ctx0" brushRef="#br0" timeOffset="257617.7592">5318 12779,'-20'40,"20"19,0 1,0 19,0 20,0-19,20-21,-20-19,20 0,0-20,20-20</inkml:trace>
  <inkml:trace contextRef="#ctx0" brushRef="#br0" timeOffset="258649.8624">5933 13097,'-20'-20,"-19"20,19 20,-20 19,20 1,1 20,19-1,0-19,0-20,19-1,21-19,-20-19,0-1,19-20,-19 20,0-19,-20-1,20 20,0 60,-20-20,20 19,-1-19,1-20,0 20,0-20,0 0,0-20,0-20,-20 21,0 38,0 21,19 0,-19-20,20-60,0 0,0 1,-20-1,20 0,0 0,-1 21,1 19,0 19,-20 1,0 20,20 20,-20-21,0 1,20-20,0 0</inkml:trace>
  <inkml:trace contextRef="#ctx0" brushRef="#br0" timeOffset="259080.9055">6588 13037,'0'40,"-20"-1,20 21,0 0,0-1,0-19,20-20,0-20,20-40,-20-20,-20 1,19-1,-19-19,0 0,0-1,20 40,-20 1,0 59,0 39,0-19,20 19,-20 21,0-21,20 1,-20-20,20-1,19-19</inkml:trace>
  <inkml:trace contextRef="#ctx0" brushRef="#br0" timeOffset="259993.9968">7183 12819,'-19'0,"19"0</inkml:trace>
  <inkml:trace contextRef="#ctx0" brushRef="#br0" timeOffset="260794.0768">7104 13216,'0'-20,"20"-20,-20 0,0 1,20-1,-20 0,20 21,-40 38,20 21,-20 20,20-21,0-19,20-40,0-19,-20-1,19 0,1 1,-20-1,20 0,-20 20,20 40,-20 20,0 0,-20-1,40-19,0-40,0 0,-1-19,1 19,0-20,0 20,-20 0,20 20,0 20,-20 20,0 0,0 19,0-19,0 19,20-39,-20-20</inkml:trace>
  <inkml:trace contextRef="#ctx0" brushRef="#br0" timeOffset="260978.0952">7541 13057,'0'40,"19"-21,-19 21,0 0,0-20,20 0,0-20</inkml:trace>
  <inkml:trace contextRef="#ctx0" brushRef="#br0" timeOffset="261250.1224">7739 12839,'0'19,"20"21,-20 0,0 19,0 1,0-1,0-19,0 0,20 0,-20-1,20-59</inkml:trace>
  <inkml:trace contextRef="#ctx0" brushRef="#br0" timeOffset="261530.1504">7938 12700,'19'39,"-19"21,0-1,0 1,0 0,0 19,0-20,0-19,0 0,0-20,20 0,-20-1</inkml:trace>
  <inkml:trace contextRef="#ctx0" brushRef="#br0" timeOffset="262074.2048">7858 13057,'0'40,"20"19,-20-19,20 0,-20-1,0-19</inkml:trace>
  <inkml:trace contextRef="#ctx0" brushRef="#br0" timeOffset="262242.2216">7818 12898,'40'20,"-40"-20</inkml:trace>
  <inkml:trace contextRef="#ctx0" brushRef="#br0" timeOffset="262586.256">7878 13017,'40'-20,"-20"20,19-19,1 19,0-20,-1 20,-19 0</inkml:trace>
  <inkml:trace contextRef="#ctx0" brushRef="#br0" timeOffset="263234.3208">8255 12918,'-20'20,"0"0,-19 19,19 1,0 0,0-1,0-19,20 20,20-40,20-20,-20 20,-1-20,1 0,0 1,0-21,0 80,0-40,0 19,-1-19,1-39,-20 19,0 0,0 0,20 20,20 20,-20 0,-40-40,20-20,-20 21,40-1,0-20,19 20,-19 20,20 0,-20 20,-1 0</inkml:trace>
  <inkml:trace contextRef="#ctx0" brushRef="#br0" timeOffset="263514.3479">8811 12819,'-20'39,"0"21,0 0,0 19,20 20,-20 0,1-19,19-21,0-39,39-20</inkml:trace>
  <inkml:trace contextRef="#ctx0" brushRef="#br0" timeOffset="264130.4104">9188 13156,'0'-20,"0"-19,20-21,-20 1,19 19,1-20,-20 1,20 19,-20 20,0 40,0 20,0 39,0-39,0 0,0-21,40-38,-40-1,20-20,-1 0,1-19,0 19,-20 0,20 1,0-1,0 40,-20 40,19-1,-19 41,-19-1,19 20,0-39,0-1,19-39,21-40,-20 1,-20-21,20 20</inkml:trace>
  <inkml:trace contextRef="#ctx0" brushRef="#br0" timeOffset="264498.4472">9664 12878,'-20'40,"0"0,20-1,-20 1,20 0,0-20,20-1,0-58,0 19,-20 0,20-20,-20 1,0 19,0 0,0 40,0 20,0-1,20 1,-20-20,19 0,1-1,20-19,-20-19,0-21</inkml:trace>
  <inkml:trace contextRef="#ctx0" brushRef="#br0" timeOffset="264858.4832">9902 12918,'-20'40,"0"-1,0-19,20 20,-19-20,19 0,39-20,-19-20,0 20,0 0,20 39,-21-19,-19 20,0 20,0-1,-19-19,-1-1,0-19,20 20,-40-20,0-40,40 0,-19 0,-1-19</inkml:trace>
  <inkml:trace contextRef="#ctx0" brushRef="#br0" timeOffset="265058.5032">10061 12878,'20'40,"-20"0,0 19,19 21,-19-21,0 1,20-21,-20-19</inkml:trace>
  <inkml:trace contextRef="#ctx0" brushRef="#br0" timeOffset="265562.5536">10339 12819,'-40'39,"40"-39,-20 20,-20 0,60 0,20-20,0 0,-1 0,-19 0,-20 40,0-1,-20 1,0-20,1 20,-1-21,0 1,0 0,0 0,0 0,60-20</inkml:trace>
  <inkml:trace contextRef="#ctx0" brushRef="#br0" timeOffset="265833.5807">10478 12660,'0'20,"0"20,0 19,0 1,19-1,-19 21,20-1,-20-39,0-1,0-19,0 0,0-20</inkml:trace>
  <inkml:trace contextRef="#ctx0" brushRef="#br0" timeOffset="265978.5952">10398 13097,'0'-40,"0"20,20 0,0 0,20 1,-21-1,21 0,0 0,-20 20,-1-20</inkml:trace>
  <inkml:trace contextRef="#ctx0" brushRef="#br0" timeOffset="266322.6296">10696 12918,'-20'-20,"20"40,0 20,0 19,0-19,0 0,0-21,-20-38,20-1,0-20,0 0,20 1,0-1,0 0,-1 20,1 20,20-19,-20 19,20 0,-21-20</inkml:trace>
  <inkml:trace contextRef="#ctx0" brushRef="#br0" timeOffset="266690.6664">10954 12819,'-20'20,"0"-1,0 21,0-20,1 20,-1-1,0 1,20 0,40-20,-1-60,-39 20,20 0,0 0,-20 1,0-21,0 20,40 40,-40 20,19-21,1 21,0 0,0-20,0-1,0-19,-1-19,1-1</inkml:trace>
  <inkml:trace contextRef="#ctx0" brushRef="#br0" timeOffset="266913.6886">11172 12759,'0'-39,"0"78,0 1,20 19,0 1,-20 0,20-1,-20-19,19-20,-19-1,0-19</inkml:trace>
  <inkml:trace contextRef="#ctx0" brushRef="#br0" timeOffset="267081.7055">11132 13017,'20'-39,"0"39,20-20,-20 0,19 0,1 0,-20 0,19 0,-19 20</inkml:trace>
  <inkml:trace contextRef="#ctx0" brushRef="#br0" timeOffset="267473.7447">11390 12978,'0'19,"20"1,40-20,-40-20,19 1,-19-1,0-20,0 20,0 0,-20-19,-20-1,0 40,0 0,-20 20,21 19,-21 21,20 0,0-1,0 1,40-21,0-19,20 0,19-20,-19 0,19-20,1 0,0 0,-21-19,1-1</inkml:trace>
  <inkml:trace contextRef="#ctx0" brushRef="#br0" timeOffset="279714.9686">12482 13236,'20'19,"-1"1,21-20,0 0,-1 20,21-20,-20 0,19 0,-19 0</inkml:trace>
  <inkml:trace contextRef="#ctx0" brushRef="#br0" timeOffset="286570.6542">13057 13057,'0'40,"0"-1,0 1,0 20,20-1,-20 1,0-1,20-19,-20-20,0 19,20-19,-20 0,20-20</inkml:trace>
  <inkml:trace contextRef="#ctx0" brushRef="#br0" timeOffset="286962.6934">13117 12978,'59'-20,"-19"20,0 0,-21 20,21-1,-20 21,0-20,-20 39,0 1,0 0,-20 19,0 0,-20-19,21-20,-1-21,20-19</inkml:trace>
  <inkml:trace contextRef="#ctx0" brushRef="#br0" timeOffset="287330.7302">13414 13335,'40'-20,"-20"20,20-20,-21-20,1 21,0-21,0 20,0 0,-20 0,-20 20,0 0,0 40,-19-20,19 39,20-19,-20 39,20-39,0 20,20-40,0-1,19-19,1 0,0-19,-21-1</inkml:trace>
  <inkml:trace contextRef="#ctx0" brushRef="#br0" timeOffset="287538.751">13791 13255,'20'60,"-20"-20,20-1,0 1,0-20,0-20</inkml:trace>
  <inkml:trace contextRef="#ctx0" brushRef="#br0" timeOffset="287690.7662">13891 13116,'0'40,"0"-20,0 0,19 0,1-20</inkml:trace>
  <inkml:trace contextRef="#ctx0" brushRef="#br0" timeOffset="288122.8094">14049 13116,'-19'40,"19"-20,0 20,0 19,19-19,-19 0,0-1,20-39,20-39,-40-1,0-20,20 1,-20-21,0-19,-20 0,20 0,0 39,0 21,0 78,0 1,20 19,0 1,-1 19,1-19,0-1,0-19,20-20,-20 0,-1-20</inkml:trace>
  <inkml:trace contextRef="#ctx0" brushRef="#br0" timeOffset="288859.8831">13732 13295,'-20'0,"0"0,0 40,40-1,-20-19,0 20,0-20,20 0,20 0,-1-20,-19-20,0 20,0-20,0 0,19 0</inkml:trace>
  <inkml:trace contextRef="#ctx0" brushRef="#br0" timeOffset="289370.9342">14288 13156,'19'0,"21"0,-20-20,0 0,0 1,-1-21,1 0,-20 1,20-1,-20 0,0 20,-20 20,0 20,1 40,-1-1,20 1,-20 19,20-19,0-21,20-19,0 0,19 0,-19-20,20 0,-20-20,-1 0</inkml:trace>
  <inkml:trace contextRef="#ctx0" brushRef="#br0" timeOffset="290115.0086">14962 13236,'20'-20,"-20"-20,0 0,0 1,0-21,0 20,0 21,-20 58,0 21,40-1,-20 1,0-20,20-40,-20-40,20 20,-20-40,0 21,20-1,-20 0,20 21,-1 58,1 1,0-20,-20 0,20-1,0-38,-20-21,20 0,-1 1,1 19,0 0,0 20,20 40,-40-1,20 1,-1 0,1-1,0-39,0 0</inkml:trace>
  <inkml:trace contextRef="#ctx0" brushRef="#br0" timeOffset="290467.0438">15518 12938,'-20'20,"20"19,-20 1,20 0,0-1,20 1,0-20,0-40,0 0,-20-19,19 19,-19 0,0 0,20 60,-20-1,20 1,0 0,0 0,0-1,19-39,-19 0,-20-20</inkml:trace>
  <inkml:trace contextRef="#ctx0" brushRef="#br0" timeOffset="290691.0662">15776 12759,'20'40,"-1"19,-19 1,20 19,0 1,-20-21,20 1,-20-20,0-21,0-19</inkml:trace>
  <inkml:trace contextRef="#ctx0" brushRef="#br0" timeOffset="290963.0934">15974 12759,'0'60,"0"-1,20 21,-20-21,20 21,-20-21,20 1,-20-40,0-20</inkml:trace>
  <inkml:trace contextRef="#ctx0" brushRef="#br0" timeOffset="291163.1134">15815 13037,'60'-20,"-40"0,20 1,-1-1,-19 0,20 0,-1 0,-19 0</inkml:trace>
  <inkml:trace contextRef="#ctx0" brushRef="#br0" timeOffset="291747.1716">16133 13057,'20'0,"0"0,-1 0,21-40,-20 20,0-19,0-1,0 20,-20-20,0 21,-40 19,20 19,20 21,0 20,0-1,0 1,0-1,20-39,0 0,0 0,19-20,-19 0,0-20,0 0,0 0,-1 0,1-19,-20-1,0 0,20 21,0 19,-20 19,20 21,-20-20,0 0,-20 0,0-20,20-40,0 0,0 1,20-1,20 20,-20 0,19 20,1-20</inkml:trace>
  <inkml:trace contextRef="#ctx0" brushRef="#br0" timeOffset="292067.2038">16867 12799,'20'0,"-40"20,0 0,1-1,-1 21,20-20,-20 0,40 20,0-40,-1 0,21 0,-20 19,20-19,-21 20,1 0,-20 20,20-1,-40 1,20 0,-20 0,1-21,-1 1,20-40</inkml:trace>
  <inkml:trace contextRef="#ctx0" brushRef="#br0" timeOffset="292531.2502">17462 12978,'-19'-20,"-1"20,0 0,0 20,-20-1,21 21,-1 0,20-1,-20 1,40-20,0 0,-1-20,21-20,-20 0,20 0,-21 0,1 1,0-21,-20 20,20 0,-40 20</inkml:trace>
  <inkml:trace contextRef="#ctx0" brushRef="#br0" timeOffset="292835.2806">17661 13196,'20'0,"19"-20,-39 0,0-20,0 1,-19-1,-1-19,0-1,0-19,0 39,-19 0,39 20,-20-19,40 19,-20 0,39 0,-19 0,20 20,-1-19,1 19,0 19,-20-19,19 20</inkml:trace>
  <inkml:trace contextRef="#ctx0" brushRef="#br0" timeOffset="293011.2982">17621 12898,'20'-40,"0"21,0-1,0-20,-1 0,-19 1</inkml:trace>
  <inkml:trace contextRef="#ctx0" brushRef="#br0" timeOffset="293907.3876">13057 13791,'-20'20,"20"40,20-1,0-19,-20-1,40-19,-20-40,-1-19,-19 19,20 60,0-21,0 1,20 0,-21-40,1 20,0-20,20-19,-20 19,-20-20,20 20,-20 1,0-1,-20-20,59 40,-19 0,0 0,20 0</inkml:trace>
  <inkml:trace contextRef="#ctx0" brushRef="#br0" timeOffset="294579.455">13791 13712,'-39'0,"19"39,-20-19,20 20,0 0,20-1,0 1,0-20,20 0,0-40,20 0,-20-20,0 21,19 19,-19 0,0 19,20-19,-1 20,-19-20,0 0,20 0,-20-20,-1 1,1-21,-20 20,20 20,0 40,0-20,-20 19,-20-78,0-1,20-20,0 1,0-21,20 21,20 19,-1 20,21 1,-1 19,1 0,19 0</inkml:trace>
  <inkml:trace contextRef="#ctx0" brushRef="#br0" timeOffset="317491.746">198 14248,'40'0,"-20"-20,20 20,-1-20,1 20,0-20</inkml:trace>
  <inkml:trace contextRef="#ctx0" brushRef="#br0" timeOffset="318267.8236">774 14386,'0'-39,"20"-21,-20 1,20-21,-20 21,19-21,1 21,0-1,-20 21,20 19,-20 60,0 19,0 20,0-19,20-40,19-40,-39-20,40-39,-20 19,0 1,20-21,-1 41,-19-1,0 20,0 0,0 40,-1 0,1 40,-20 19,20 20,-20 0,0-19,20-41,0-19,20 0</inkml:trace>
  <inkml:trace contextRef="#ctx0" brushRef="#br0" timeOffset="318644.8613">1488 13930,'-20'20,"1"0,-1 19,0 21,20-40,0 19,40-58,-21-1,1-20,20-19,-40 19,20 0,0 20,-40 80,20-20,0 19,0 1,20-21,0-19,-1 0,21-20,-20-20,0-20</inkml:trace>
  <inkml:trace contextRef="#ctx0" brushRef="#br0" timeOffset="318859.8826">1786 13494,'0'59,"0"-19,0 39,0 0,20 21,-20-21,20 0,-1-39,1 0,0-20,0-20</inkml:trace>
  <inkml:trace contextRef="#ctx0" brushRef="#br0" timeOffset="319107.9076">2024 13930,'40'-20,"-20"-19,-1 19,1-20,0 20,-20-20,-20 21,0-1,-19 40</inkml:trace>
  <inkml:trace contextRef="#ctx0" brushRef="#br0" timeOffset="319235.9204">2004 13851,'-39'99,"39"-40,19-19,21-20,-20 0,39 0,-19-20,20 0,-21-20,1 20,20-20</inkml:trace>
  <inkml:trace contextRef="#ctx0" brushRef="#br0" timeOffset="319531.95">2758 13791,'-39'-20,"19"40,0-20,0 40,-20 0,21 19,19 1,-20-1,20-19,20-20,-1-1,1-19,20 0,0-19,-1-1,1 0</inkml:trace>
  <inkml:trace contextRef="#ctx0" brushRef="#br0" timeOffset="319836.9805">2917 13910,'20'0,"0"-39,-20 19</inkml:trace>
  <inkml:trace contextRef="#ctx0" brushRef="#br0" timeOffset="320052.002">2977 13732,'-20'19,"20"41,0 0,0 19,0 0,20 1,-20-21,0-19,19-20,-19-40</inkml:trace>
  <inkml:trace contextRef="#ctx0" brushRef="#br0" timeOffset="320356.0324">3056 13533,'0'60,"0"-1,20 1,0-1,-1 21,1-1,20-39,-20-1,-20 1,20-20</inkml:trace>
  <inkml:trace contextRef="#ctx0" brushRef="#br0" timeOffset="320540.0506">3076 13890,'39'-19,"1"-1,0 0,0-20,-21 20,21 0,-20 1</inkml:trace>
  <inkml:trace contextRef="#ctx0" brushRef="#br0" timeOffset="320668.0636">3373 13751,'0'60,"0"-20,0 19,20-19,-20-20,40-20</inkml:trace>
  <inkml:trace contextRef="#ctx0" brushRef="#br0" timeOffset="320812.078">3393 13672,'20'20,"0"-20</inkml:trace>
  <inkml:trace contextRef="#ctx0" brushRef="#br0" timeOffset="321116.1076">3592 13692,'20'20,"-1"-40,21 20,-20-20,-20 0,-40 0,20 60,-19 0,-1-1,20 21,0 0,20-21,0-19,20 0,0 0,20-20,-20 0,19 0,-19 0,0-20,20 0</inkml:trace>
  <inkml:trace contextRef="#ctx0" brushRef="#br0" timeOffset="321492.1456">3850 13851,'20'-20,"-20"0,0 40,19-20,1 0</inkml:trace>
  <inkml:trace contextRef="#ctx0" brushRef="#br0" timeOffset="322660.2626">3889 13751,'20'-39,"0"19,-20 0,20 0,-20-19,20 19,-40 0,0 0,20 40,-40 20,21-1,-1 1,20 0,0-1,0 1,20-20,-1 0,1 0,20-20,-20 0,19 0,-19 0,0-20,0 0,0 0,0-20,-20 1,20-1,-20 0,0 20,19 80,-19-40,0 19,20 1,-20 0,0-20,-20 0,20-40,0-20,0 0,0 1,0-1,20 20,20-20,-20 60,0 0,-1 0,1 20,20 19,-40-39</inkml:trace>
  <inkml:trace contextRef="#ctx0" brushRef="#br0" timeOffset="323060.3026">4505 13533,'-20'-20,"0"40,0 0,0 0,0 0,0 19,60-19,-20-20,20 0,-20 0,-1 0,1 20,0-20,20 20,-20 20,-20-21,0 21,0-20,-20 20,0-1,0-19,0 0,0 0,20-40</inkml:trace>
  <inkml:trace contextRef="#ctx0" brushRef="#br0" timeOffset="323740.3706">5040 13851,'20'-20,"-20"0,0-20,0 1,0 19,0 59,0 1,0 0,0 0,0-21,20-38,-20-21,0 0,20 0,-20 1,0-1,0 20,20 60,0-20,-20 0,19-20,1-20,0 0,-20-20,20 1,0 19,-20 0,20 60,-20 19,19-19,-19-20,40-1,-20-19,0-19</inkml:trace>
  <inkml:trace contextRef="#ctx0" brushRef="#br0" timeOffset="324036.4004">5437 13692,'20'20,"0"-20,20-20,-21 0,1 0,0-19,-20 19,20 0,-20 0,-20 0,-20 40,21 20,19-1,-20 21,20-1,20-19,-1 0,1-20,0-20,20 0,-20 0</inkml:trace>
  <inkml:trace contextRef="#ctx0" brushRef="#br0" timeOffset="324356.4324">5834 13632,'-20'-19,"20"19</inkml:trace>
  <inkml:trace contextRef="#ctx0" brushRef="#br0" timeOffset="324460.4426">5834 13632,'0'0,"-20"-19</inkml:trace>
  <inkml:trace contextRef="#ctx0" brushRef="#br0" timeOffset="324740.4708">5814 13613,'20'19,"0"-19,0 0,0-39,-20 19,-40 0,20 20,0 20,0 0,1 19,-1 1,0 0,20 19,-20-19,40-20,-20 0,20 0,19-20,-19 19,20-38,0 19,-21-20,21 0</inkml:trace>
  <inkml:trace contextRef="#ctx0" brushRef="#br0" timeOffset="324963.4931">6112 13374,'-20'40,"20"20,0-1,20 1,-20 19,20-19,0-21,-20-19,0-20</inkml:trace>
  <inkml:trace contextRef="#ctx0" brushRef="#br0" timeOffset="325132.51">6032 13652,'40'0,"0"-20,0 1,-1-1,21 0,-1 0,-19 0</inkml:trace>
  <inkml:trace contextRef="#ctx0" brushRef="#br0" timeOffset="325644.5612">6767 13513,'-40'20,"20"0,-19 20,19-1,0 21,20-20,0-21,20-19,-20-39,20 19,-20 0,39 40,-19 20,0-21,0 21,0-20,19 0,-19-20,20-20,-1 0</inkml:trace>
  <inkml:trace contextRef="#ctx0" brushRef="#br0" timeOffset="326707.6675">7362 13454,'-20'0,"-20"0,21-20,-1 20,0 0,0 0,-20 20,21 0,-1 19,-20 1,20 20,0-1,20 1,0-21,20-19,0 20,0-20,20 0,-1-20,-19 0</inkml:trace>
  <inkml:trace contextRef="#ctx0" brushRef="#br0" timeOffset="327500.7466">7481 13652,'-20'0,"0"0,-19 20,39 20,-20-1,0 1,20 0,0-20,20-20,20-40,-21 20,-19 0,20-19,0 19,0 20,-20 20,20 19,0-19,-1-20,1-20,0-19,-20 19,0 0,20 40,-20 0,0 19,0-19,20-20,0-40,0 21,-20-21,19 20,1 0,0 20,0 20,-20 20,20-20,-20 19,0-19,20 0,-20 20,39-40,-39-20</inkml:trace>
  <inkml:trace contextRef="#ctx0" brushRef="#br0" timeOffset="327955.7923">7938 13692,'0'40,"0"-1,0 1,19 39,-19-19,20 19,0-19,0-21,-20 1,0-20,-20-60,0 1,20-21,-39-19,39-1,-20 1,0 0,20 39,20 0,-20 1,20-1,-1 0,21 20,-20 20,0-19,19 58,-39 1,20 19,-20 1,0-1,0 1,0-20,0-20,0-20</inkml:trace>
  <inkml:trace contextRef="#ctx0" brushRef="#br0" timeOffset="328324.8292">8116 13613,'20'39,"-20"1,20 0,-20-1,20 1,-1-20,1-20,-20-20,20-20,-20 20,20-19,-20-1,20 20,0 40,-20 20,20-1,-1 1,1 0,0-20,20-20,-20-20,19 0,-19-20</inkml:trace>
  <inkml:trace contextRef="#ctx0" brushRef="#br0" timeOffset="328644.8612">8553 13513,'-20'20,"0"0,0 0,0 20,20-21,-20 1,60-20,-20 0,0 0,0-20,19 20,1 20,-20-20,0 20,0 0,-1 20,1-1,-20 1,0 20,-20-21,20 1,-19 0,-1-40</inkml:trace>
  <inkml:trace contextRef="#ctx0" brushRef="#br0" timeOffset="329188.9156">9108 13871,'20'-40,"-20"20,0-40,20 1,-20-1,0 1,20 19,-20 1,0-1,20 20,-20 40,20 39,-20-19,19-20,1-40,0 0,0-19,-20-21,20 20,0 1,-1-1,1 20,0 20,-20 20,0 20,20 19,-20 21,0 19,0-40,20 21,0-41,-1-19</inkml:trace>
  <inkml:trace contextRef="#ctx0" brushRef="#br0" timeOffset="329827.9795">9604 13533,'-19'0,"-21"40,20 0,0 19,0-19,20 19,0-19,0 0,40-20,-20-40,0 20,19-40,-19 20,0 0,0-19,0 19,0 0,-1 20,1 20,20-20,-20 0,0 39,-1 1,-19-20,20-40,-20-20,0 1,0-21,20 21,-20-1,20 0,20 40,-20 0,-1 0</inkml:trace>
  <inkml:trace contextRef="#ctx0" brushRef="#br0" timeOffset="330092.0059">10160 13553,'-20'0,"-20"0,21 40,-1-20,0 19,20 1,0-20,0 0,0-1,20 1,19 0,-19-20,20 0,-20 0,20-20,-21 0</inkml:trace>
  <inkml:trace contextRef="#ctx0" brushRef="#br0" timeOffset="330244.0211">10319 13573,'0'20,"0"19,0 1,0 20,0-21,20-19,-1 0</inkml:trace>
  <inkml:trace contextRef="#ctx0" brushRef="#br0" timeOffset="330364.0331">10358 13513,'0'0</inkml:trace>
  <inkml:trace contextRef="#ctx0" brushRef="#br0" timeOffset="331076.1043">10458 13573,'-20'59,"40"-39,-20 40,0-40,20 19,-1 1,1-20,20-40,-40 0,20 0,-20-19,20-1,-20-20,0 21,0 19,19 40,-19 0,20 19,0-19,20-20,-20 20,19-40,1 0,0 0,-1 1,1-1,-20-20,0 0,0 21,-1-1,-19-20,-39 20,19 20,0 0,-20 20,21 0,-1 0,-20 0,40-1,20 1,20 0,-1-20,1 0,0 20,-1 0,1 0,0-1,-21 21,1-20,-20 0,0 19,0 1,-20 0,1-20,-21 19,0-19,1 0,-1-40,20 20,0-20</inkml:trace>
  <inkml:trace contextRef="#ctx0" brushRef="#br0" timeOffset="338028.7995">198 14942,'20'-20,"0"20,0-20,0 1</inkml:trace>
  <inkml:trace contextRef="#ctx0" brushRef="#br0" timeOffset="346445.6406">357 14783,'20'0,"20"0,-20 0</inkml:trace>
  <inkml:trace contextRef="#ctx0" brushRef="#br0" timeOffset="347868.7834">198 14883,'20'0,"0"0,20 0,-20-20,19 20,1 0,-20 0,20 0,-1-20</inkml:trace>
  <inkml:trace contextRef="#ctx0" brushRef="#br0" timeOffset="348157.8123">833 14506,'0'39,"20"1,-20 19,0 1,0 19,0-19,20-1,-20-19,0 0,20-20,0-1</inkml:trace>
  <inkml:trace contextRef="#ctx0" brushRef="#br0" timeOffset="348468.8434">754 14625,'0'-40,"40"40,-1-40,1 20,-20 1,20-1,-1 0,1 0,0 20,-20-20,19 20,-19 0,0 20</inkml:trace>
  <inkml:trace contextRef="#ctx0" brushRef="#br0" timeOffset="348716.8676">794 14764,'20'-20,"19"20,1-20,0 0,-1 0,21 0,-20 20,-1 0,1 0,-20 0,19 20</inkml:trace>
  <inkml:trace contextRef="#ctx0" brushRef="#br0" timeOffset="349084.905">1330 14644,'-20'0,"-20"0,0 20,20 20,1 0,-1-1,0-19,20 20,40-20,-21-20,21 0,-20-40,20 20,-20-19,-1 19,1-20,-20 0,0 20,-20 1,-19 38,19 1,0 20,20-20,0 20,0-40</inkml:trace>
  <inkml:trace contextRef="#ctx0" brushRef="#br0" timeOffset="349508.9474">1667 14545,'-20'0,"0"20,0 0,1 20,-1 19,0-19,0 19,20-19,20-20,20 0,-21-20,1-20,0 0</inkml:trace>
  <inkml:trace contextRef="#ctx0" brushRef="#br0" timeOffset="349820.9786">1746 14644,'-20'40,"20"0,0-20,0 0,20-1,20-19,-20-39,0 19,-20 0,19 0,-19 0,0 60,20-20,0 20,0-21</inkml:trace>
  <inkml:trace contextRef="#ctx0" brushRef="#br0" timeOffset="350173.0138">2064 14525,'-20'-19,"0"19,0 0,-19 19,58 21,1-20,0-20,20 40,-20-21,-1 21,-19 0,0-20,0 19,0 1,-19-20,-1 0,-20-20,20-20</inkml:trace>
  <inkml:trace contextRef="#ctx0" brushRef="#br0" timeOffset="350517.0476">2203 14704,'39'0,"-19"-20,0 0,0-19,0 19,0-20,-20 20,0 0,-20 1,0 38,0 21,20 0,-20-1,40 21,-20-20,20-1,-20-19,20 0,0-20</inkml:trace>
  <inkml:trace contextRef="#ctx0" brushRef="#br0" timeOffset="350941.0906">2441 14664,'0'20,"0"20,0-20,20 0,-1-20,21-40,-40 0,0-19,20-1,-20 1,0-41,0 21,0 19,0 1,0 19,0 80,0 0,0 19,0 1,20 19,0-19,-20-1,39 1,-19-41,20 1,-20 0</inkml:trace>
  <inkml:trace contextRef="#ctx0" brushRef="#br0" timeOffset="351485.1446">3036 14605,'0'-40,"20"20,-20-39,0-1,0 1,0 19,0 0,-20 1,20 19,-20 59,20 1,0 20,0 19,0 0,0-19,0-20,0-21,20-58,-20-1,0-19,20 19,-20-20,20 21,0 19,-1 0,21 60,-20-21,-20 41,20 0,-20-1,20 1,-20-41,0 21,20-40</inkml:trace>
  <inkml:trace contextRef="#ctx0" brushRef="#br0" timeOffset="351805.1766">3254 14545,'40'0,"0"-20,-1 1,1-21,-20 20,20-20,-21 1,1 19,-20-20,0 20,-39 40,19 0,0 39,0 1,0 0,0-1,20-19,0-20,20 19,20-59</inkml:trace>
  <inkml:trace contextRef="#ctx0" brushRef="#br0" timeOffset="352197.2162">3612 14367,'-20'0,"0"39,20 1,-20 0,20-1,-20 1,40-20,0-20,0-40,0 1,-20-1,19 0,-19 0,0 1,20 98,-20-39,20 40,-20-21,20-19,-20 0,40 0</inkml:trace>
  <inkml:trace contextRef="#ctx0" brushRef="#br0" timeOffset="352461.2426">3790 14367,'20'39,"-20"-19,20 20,0 0,0-1,-1-19,1 20,0-60,-20 0,20 0,-20-39,0 19,0-39,0 19,0 20,20 1</inkml:trace>
  <inkml:trace contextRef="#ctx0" brushRef="#br0" timeOffset="352677.2642">4108 14307,'0'20,"0"0,0 0,0 19,20 1,-20 20,0-41,19 1</inkml:trace>
  <inkml:trace contextRef="#ctx0" brushRef="#br0" timeOffset="352997.2962">4227 13950,'0'40,"20"19,-20 1,0-21,19 21,-19-1,0 1,0-20,20-1,-20-19,20 0,0-20</inkml:trace>
  <inkml:trace contextRef="#ctx0" brushRef="#br0" timeOffset="353157.3122">4326 14267,'0'20,"20"0,-20 0,20 20,-1-21,21 1</inkml:trace>
  <inkml:trace contextRef="#ctx0" brushRef="#br0" timeOffset="353373.3338">4584 14148,'0'80,"-20"-1,0 0,0 1,20-1,0-19,-19-21,38 1,-19-20</inkml:trace>
  <inkml:trace contextRef="#ctx0" brushRef="#br0" timeOffset="354381.4346">5080 14148,'-40'0,"20"0,-19 0,19 20,0-20,-20 20,21 20,-1-1,-20 1,40 20,-20-21,20 1,40-40,-20 0,19 0,-19-40,0 20,20-19,-20 19,-20-20,19 20,1 40,0 20,-20-20,20 19,0-19,0-20,19 0,-19-20,-20 1,20-21,-20 20,0 40,20 20,-20-21,0 1,20-20,0-20,-20-39,19-1,-19 21,20-21,0 20,-20 1,20 19,0 20,0 40,-20-1,0 21,0-1,20-19,-20 0,19-20,1 19,20-39,-20-20</inkml:trace>
  <inkml:trace contextRef="#ctx0" brushRef="#br0" timeOffset="355213.5176">6013 14406,'0'-20,"0"-19,0-1,0 0,0 1,0-1,0 20,-20 0,20 40,0 40,0-1,0 1,0-21,0 1,0-20,20-60,-20 1,0-21,0 1,0 19,19 0,1 0,0 40,-20 20,0 20,20 0,-20-20,40-1,-1-58,-19 19,0-20,0 20,0 0,-20-19,20 19,-1 60,1-1,-20 1,20 20,0-1,-20-39,20 0,0-20,19 0,-19-20,0 0,-20 0</inkml:trace>
  <inkml:trace contextRef="#ctx0" brushRef="#br0" timeOffset="355396.5361">6588 14089,'20'39,"-20"-19,20 20,-20 0,0-1,0-19,0-40</inkml:trace>
  <inkml:trace contextRef="#ctx0" brushRef="#br0" timeOffset="355772.5737">6846 13871,'0'39,"0"-19,0 40,0-1,20 1,-20-1,0 1,20-21,-20 1,20-20,-1 0,1 0</inkml:trace>
  <inkml:trace contextRef="#ctx0" brushRef="#br0" timeOffset="356021.5986">7104 14128,'0'40,"0"0,20 19,-20 1,0-20,0-1,20-39</inkml:trace>
  <inkml:trace contextRef="#ctx0" brushRef="#br0" timeOffset="356277.6242">7203 13910,'20'20,"-20"20,20-1,0 1,-20 20,20-1,-20 1,19-21,-19-19,0 0,0 0</inkml:trace>
  <inkml:trace contextRef="#ctx0" brushRef="#br0" timeOffset="356421.6386">7263 14208,'20'0,"-1"-20,21 20,0-20,0 20,-21-20,21 0,0 20</inkml:trace>
  <inkml:trace contextRef="#ctx0" brushRef="#br0" timeOffset="356893.6858">7600 14089,'-40'39,"40"-19,-19 0,-1 20,0 0,20-1,0 1,20-20,19 0,-19-20,0-20,0 0,0 0,0 0,0 0,-1-19,-19 19,20 0,0 60,20-20,-20-1,-20-58,0 19,0-20,-20 0,40 1,-20-1,19 20,1 0,20 20,-20 0,0 20,0-20</inkml:trace>
  <inkml:trace contextRef="#ctx0" brushRef="#br0" timeOffset="357053.7018">7957 14188,'0'40,"40"-20,-20-1,20-19,-21 0,21-19</inkml:trace>
  <inkml:trace contextRef="#ctx0" brushRef="#br0" timeOffset="357237.7202">8374 13871,'-20'39,"-19"41,-1 19,20 40,-20 0,1 19,19-19,0-59</inkml:trace>
  <inkml:trace contextRef="#ctx0" brushRef="#br0" timeOffset="358045.801">8692 14248,'19'59,"21"-39,0 20,19-21,21-19,-21 0,1 0,-40-19</inkml:trace>
  <inkml:trace contextRef="#ctx0" brushRef="#br0" timeOffset="388918.888">5993 16450,'39'-20,"1"1,0 19,0-20,19 0</inkml:trace>
  <inkml:trace contextRef="#ctx0" brushRef="#br0" timeOffset="395654.5615">6608 15934,'-40'0,"20"-20,1 20,-1 20,0-20,0 20,-20 20,1 0,-1 39,20 20,-20-20,21 1,19-21,0 1,0-20,19-21,1 1,20 0,-20-20,0 0,19 0</inkml:trace>
  <inkml:trace contextRef="#ctx0" brushRef="#br0" timeOffset="396086.6046">6628 16371,'-20'-20,"0"40,0 20,0-1,20 1,0-20,20 0,0-20,0-20,0-20,0 0,0 1,-20-1,0 0,0 20,0 40,19 20,-19-20,20 0,0 0,0 19,20-19,-21-20</inkml:trace>
  <inkml:trace contextRef="#ctx0" brushRef="#br0" timeOffset="396374.6335">6985 15855,'0'40,"0"-1,0 21,0-1,0 21,0-1,0 0,20-19,-20 0,20-21,0-19</inkml:trace>
  <inkml:trace contextRef="#ctx0" brushRef="#br0" timeOffset="396606.6566">7124 15736,'0'20,"0"39,0 1,0 19,-20 20,40 1,-20-21,0-20,0-19,20 0,-20-20</inkml:trace>
  <inkml:trace contextRef="#ctx0" brushRef="#br0" timeOffset="396935.6896">7223 16291,'20'0,"0"0,0-19,-1-1,1-20,0 20,0-19,-20-1,0 20,0-20,-20 40,20 40,-40 20,21-21,-1 21,20-21,0 21,0-40,20 0,-1 0</inkml:trace>
  <inkml:trace contextRef="#ctx0" brushRef="#br0" timeOffset="397358.7319">7461 16212,'-20'40,"20"-1,0 1,0-20,20 20,0-20,0-40,0 0,0-40,-20 1,0-21,19 1,-19-20,0 19,0-19,0 40,0 19,0 100,0-1,-19 20,19 21,0-1,19-20,-19-19,20-21,20 1,-20-40</inkml:trace>
  <inkml:trace contextRef="#ctx0" brushRef="#br0" timeOffset="398086.8047">8215 15716,'-20'-20,"1"20,-1 60,20 19,0 0,0 1,0-1,0-19,20-1,-1-39,-19 0</inkml:trace>
  <inkml:trace contextRef="#ctx0" brushRef="#br0" timeOffset="398382.8343">8076 16093,'20'-20,"0"-19,0 19,0 0,19 0,1 20,-20 0,0 20,0 0,-20 19,0 1,0 20,-20-1,0-19,0 19,0-39,0 0,20-20</inkml:trace>
  <inkml:trace contextRef="#ctx0" brushRef="#br0" timeOffset="398534.8495">8315 16133,'0'39,"0"1,19 0,1 19,0-19,0-40,20 20</inkml:trace>
  <inkml:trace contextRef="#ctx0" brushRef="#br0" timeOffset="398718.8676">8592 16073,'0'60,"-20"-1,20 21,-19 19,19 0,0-20,19-19,-19-40</inkml:trace>
  <inkml:trace contextRef="#ctx0" brushRef="#br0" timeOffset="399390.9351">9168 15815,'0'40,"0"19,20 1,-20 19,0 21,0-41,20 1,-20-21,19 1,-19-40</inkml:trace>
  <inkml:trace contextRef="#ctx0" brushRef="#br0" timeOffset="399590.9551">9088 16192,'20'-20,"20"1,-20-1,20-20,-21 20,21 0,-20 20</inkml:trace>
  <inkml:trace contextRef="#ctx0" brushRef="#br0" timeOffset="399974.9935">9465 16291,'0'-39,"0"19,0-20,0 20,20 40,-20 20,0 0,0-1,0-19,-20-40,20-19,0-1,0-20,20 21,-20-1,20 0,0 40,0-19</inkml:trace>
  <inkml:trace contextRef="#ctx0" brushRef="#br0" timeOffset="400119.0076">9664 16172,'0'40,"0"20,20-21,-20 1,20-20</inkml:trace>
  <inkml:trace contextRef="#ctx0" brushRef="#br0" timeOffset="400392.0352">9803 15835,'-20'40,"40"19,-20-19,20 20,-20-1,19 20,1-19,-20-1,20-19,-20 0,0-20,20 0,-40-1</inkml:trace>
  <inkml:trace contextRef="#ctx0" brushRef="#br0" timeOffset="400631.0591">9823 16113,'39'-40,"-19"20,0 20,0 0,0 20,-20 40,0-1,0 1,0-1,-20-19,20 0,0-1,0-58</inkml:trace>
  <inkml:trace contextRef="#ctx0" brushRef="#br0" timeOffset="401335.1295">10021 16093,'0'20,"0"20,20 19,-20 1,0-21,20 1,0-20,-1 0,1-20,20-40,-40 0,0 1,0-1,40 40,-20 20,19-20,-19 0,0-20,-20 0,0 0,20 60,-20 0,20-1,-20-19,19-60,-19 1,0-1,0-19,0-1,0 1,20-1,0 40,0 40,0 0,-20 0,20 39,-20-19,20 19,-20-19,19 0,-19-20,20-20</inkml:trace>
  <inkml:trace contextRef="#ctx0" brushRef="#br0" timeOffset="401687.1646">10577 16192,'20'0,"19"0,-19-20,0 1,0-21,-20 20,20-20,-20 21,0-21,-20 20,20 0,-40 20,20 40,0 0,1 19,19 1,0-1,0-19,19-1,1 1,0-20,0-20,0 0,19-20</inkml:trace>
  <inkml:trace contextRef="#ctx0" brushRef="#br0" timeOffset="402047.2007">10855 15934,'-20'20,"40"0,19 0,-19 0,0-20,20 20,-21-1,1 1,-20 0,20 20,-20-20,0 19,0 1,-20 0,-19-1,19 1,-20 0,20-20,20-60</inkml:trace>
  <inkml:trace contextRef="#ctx0" brushRef="#br0" timeOffset="403135.3095">11628 16133,'0'59,"0"-19,0 19,20-19,0 0,0-20,0-40,0 0,-20-20,0 1,0 19,39 20,-39 20,20-1,0 21,20-20,-20-40,-1 0,-19-19,20-1,0-20,-20 21,0-21,20 21,-20-1,20 40</inkml:trace>
  <inkml:trace contextRef="#ctx0" brushRef="#br0" timeOffset="403638.3598">12184 16232,'0'-79,"20"19,-40 1,20-1,0-19,0 39,-20 20,0 0,20 60,0 19,0 21,0-21,0 21,20-1,-20-19,0-21,0-19,40-60,-40 21,0-41,0 1,20-1,-20 1,0 39,20 20,-1 20,-19 19,20 41,0-21,-20-19,20-1,0-19</inkml:trace>
  <inkml:trace contextRef="#ctx0" brushRef="#br0" timeOffset="403783.3743">12502 16133,'-20'-20,"-20"20</inkml:trace>
  <inkml:trace contextRef="#ctx0" brushRef="#br0" timeOffset="404015.3975">12502 16351,'19'0,"1"-40,0 1,-20 19,20-20,-20 0,-20 1,20 19,-20 20,0 20,20 19,20 1,-20 0</inkml:trace>
  <inkml:trace contextRef="#ctx0" brushRef="#br0" timeOffset="404559.4519">13275 16113,'-19'0,"-1"0,0 20,0-20,0 20,-19 19,19 21,20-1,-20 1,20-20,0-21,20-19,19-19,-19-1,-20-20,20 0,0 1,-20-21,0 40,0-19,20 98,0-19,-20-1,19-19,1 0,0 20,20-40</inkml:trace>
  <inkml:trace contextRef="#ctx0" brushRef="#br0" timeOffset="405007.4967">13573 16153,'-40'-20,"21"20,-1 20,20 39,-20 1,20-1,0 21,20-41,-20-19,20 0,19-40,-19 20,0-40,0 1,0-41,-1 21,1-21,-20-19,0 20,0-20,0 39,0 20,0 21,0 38,0 21,0 0,20 19,-20 1,40-1,-20 1,0-40,-1 19</inkml:trace>
  <inkml:trace contextRef="#ctx0" brushRef="#br0" timeOffset="405519.5476">13970 16034,'-40'19,"40"1,-20 0,1 40,19-21,-20 1,0 19,20 1,0 0,0-21,0-19,20 0,0 0,19-60,-19 0,0-39,-20 0,20-1,0 1,-20-20,0-1,20 41,-20 19,0 1,19 78,-19-19,0 20</inkml:trace>
  <inkml:trace contextRef="#ctx0" brushRef="#br0" timeOffset="405975.5935">14248 16172,'0'-19,"0"-21,0 0,-20-19,20-1,0 1,-20-1,20 40,20 60,0 19,0-19,-20 20,0-1,20 1,-20-21,0 1,-20-99,20 19,0-20,0 21,20-21,-20 40,19 0,21 40,-20 0</inkml:trace>
  <inkml:trace contextRef="#ctx0" brushRef="#br0" timeOffset="407287.7247">13097 16351,'20'-20,"0"0,-1 20,21 0,0 0,-20 0,19-20,21 20,-20 0,19 0,1 0,-1 0,1 0,-1-19,1 19,-1 0,1 0,-21-20,21 20,19-20,-39 20,20-20,-1 20,1 0,-21 0,1 0,0 0,-20 0,19 0,-78 0,-1-20,0 20,1 0,-21 20,0-20,1 0,19 20,-39-20,19 0,1 20,-1 0,-19-1,-1 1,21 0,-1-20,1 20,-1-20,21 0,-1 20,20 0,20 0,40-1,-20-19,19 0,21 20,-20-20,19 0,1 20,-1-20,-19 0,19 0,1 0,-20-20,-1 0</inkml:trace>
  <inkml:trace contextRef="#ctx0" brushRef="#br0" timeOffset="408199.8159">14922 16093,'-39'0,"19"0,0 20,0 0,-19 0,19-1,0 21,0 20,0-21,20 1,0 0,20-20,0-60,0 20,0-20,-1 1,1-1,-20 0,20 1,-20 19,20 40,0-1,-20 21,20 0,-20-1,19-19,-19 20,20 0,20-20</inkml:trace>
  <inkml:trace contextRef="#ctx0" brushRef="#br0" timeOffset="408679.8639">15141 16113,'-20'0,"0"20,20 19,-20 1,20 0,0 19,0-19,0 0,20-1,20-19,-20-20,-1-20,1 1,0-41,0 0,-20 1,20-1,0-19,-20-20,20 19,-20-19,0 40,0 19,0 20,-20 40,20 20,0 19,0 1,0 39,0-20,0 1,20-21,-20-19</inkml:trace>
  <inkml:trace contextRef="#ctx0" brushRef="#br0" timeOffset="409119.9079">15518 16053,'-20'0,"-20"40,20 0,1 19,19 1,0-1,0 1,0-20,19-21,21-38,-20-21,0 0,0-19,-20-1,20 1,-20-21,19 1,-19-20,0 19,0 41,0 19,0 59,0 1,20 20,-20-1</inkml:trace>
  <inkml:trace contextRef="#ctx0" brushRef="#br0" timeOffset="409543.9503">15776 16311,'0'-20,"0"-19,-20-1,20 0,0 21,0 38,20 21,-20 0,0-1,20 1,-20-20,0-80,0 21,0-1,0-39,0 19,19 21,-19-1,20 20,0 0,0 0</inkml:trace>
  <inkml:trace contextRef="#ctx0" brushRef="#br0" timeOffset="409886.9846">15994 16232,'20'20,"0"-40,0 0,-1-20,-19 1,20-1,-20 0,0 21,0-1,-20 0,-19 60,19-1,20 1,-20 39,20-19,-20-21,40 1,-20 0,20-20,0-20,19 0,-19-20</inkml:trace>
  <inkml:trace contextRef="#ctx0" brushRef="#br0" timeOffset="410271.023">16331 16014,'-39'0,"19"0,0 39,0-19,0 0,0 0,1 0,19 19,19-39,21 20,-20-20,0 0,0 0,0 20,19-20,-19 40,0-20,-20-1,0 1,0 0,-20 0,0 0,0 0,1-20,-1-20</inkml:trace>
  <inkml:trace contextRef="#ctx0" brushRef="#br0" timeOffset="410727.0686">16609 16014,'20'0,"-40"20,0 19,1-19,-1 0,0 0,0 0,0-1,40 1,20-20,-20 0,-1 0,1-20,0 40,20-20,-20 0,-1 20,1 20,0-20,-20-1,0 21,-20-20,0 0,1 20,-1-21,0-19,-20 0</inkml:trace>
  <inkml:trace contextRef="#ctx0" brushRef="#br0" timeOffset="411751.1706">17343 15895,'-19'-20,"-1"59,20 1,0 20,0 19,20 0,-20 1,-20-21</inkml:trace>
  <inkml:trace contextRef="#ctx0" brushRef="#br0" timeOffset="411852.1811">17304 16371,'0'20,"-20"0</inkml:trace>
  <inkml:trace contextRef="#ctx0" brushRef="#br0" timeOffset="412279.2238">17403 16093,'20'-40,"0"1,-1-1,1 0,20 20,-20-19,-20 19,40 0,-21 40,-38 20,19 19,-20-19,20 19,-20-19,0 20,20-21,-20 1,20 0,0-100,0 20,20 21,-20-1,20 0,0 40,0 0,-1 19,-19 21,20-21,-20 1,20-20,-20-20</inkml:trace>
  <inkml:trace contextRef="#ctx0" brushRef="#br0" timeOffset="412607.2566">17780 16212,'20'-20,"0"-19,-20 19,0 0,20 0,-60 0,40 60,-20 0,0 39,0-20,20 1,20-20,-20-20,40-1,-20-19,19 0,1-19,-20 19,20-20</inkml:trace>
  <inkml:trace contextRef="#ctx0" brushRef="#br0" timeOffset="413231.319">18514 16192,'-39'20,"39"0,0 0,-20 19,20 21,20 0,-20-1,0-19,0-1,0-19,19 0,-19 0,0 0,-39 0,39-40,-20-20,0-19,0-1,0-19,20 19,20 1,-20 19,20 0,0-19,20 19,-21 20,1 0,0 20,20-19,-20 19,-1 19,1 1,0 0,0 20,-20 19,-20-19,20 19,-20-19,20-20,-20-20</inkml:trace>
  <inkml:trace contextRef="#ctx0" brushRef="#br0" timeOffset="413559.3516">18713 16232,'39'0,"-19"0,0 0,20-20,-20 0,-1 0,1 1,0-21,0 20,-20 0,-20 40,0 0,0 20,1 19,-1 1,20-21,0-19,39 20,-19-40,20 0,-20-20</inkml:trace>
  <inkml:trace contextRef="#ctx0" brushRef="#br0" timeOffset="413863.3822">19149 16153,'0'-20,"-20"20,-19 20,19 19,0 1,20-20,0 19,20-19,20-20,-21 0,1-20,20-19,-40 19,0-20,-20 40,0 20</inkml:trace>
  <inkml:trace contextRef="#ctx0" brushRef="#br0" timeOffset="414407.4366">19328 16172,'20'40,"-20"0,0-1,0 1,20 20,-20-1,19 1,-19-1,20 1,0-21,-20 1,0-20,-20-20,0-20,1 0,-1-39,0-21,0 1,20 20,0-1,0 20,0 1,20-1,0 0,0 20,19-19,-19 39,20 0,-20 0,-1 20,1-1,0 21,-20 20,0-1,0 1,-20-21,20-19,-20-40</inkml:trace>
  <inkml:trace contextRef="#ctx0" brushRef="#br0" timeOffset="414640.4599">19625 15776,'20'39,"-20"21,0 19,0 20,0 1,0-1,20-40,-20 1,20-40,0 19,0-39</inkml:trace>
  <inkml:trace contextRef="#ctx0" brushRef="#br0" timeOffset="415007.4966">19864 16371,'39'-20,"1"-20,-20 1,0-1,-20 0,0-19,0 19,-20-19,0 39,-20 59,20 1,-19 20,19 19,20-20,0-19,20 0,0-20,39-20,-19 0,19-20,1-20,-1 0,-19 1</inkml:trace>
  <inkml:trace contextRef="#ctx0" brushRef="#br0" timeOffset="501066.2882">20737 16331,'20'0,"-1"0,21 0,-20 0,20 0,19-20,-19 20</inkml:trace>
  <inkml:trace contextRef="#ctx0" brushRef="#br0" timeOffset="509217.2882">21233 16212,'-20'20,"40"20,-20-21,0 21,0 0,0 0,0 19,0-19,20-1,-20-19,0 20,0 0,0-1,19-19,-19 0,0 0,0-40,-19 0,19 0,19-19,-19 39</inkml:trace>
  <inkml:trace contextRef="#ctx0" brushRef="#br0" timeOffset="510009.2882">21312 16351,'-20'-20,"0"0,1 0,19 1,0-21,0 20,0-20,19 1,1 19,0-20,0 20,0 1,0-1,0 20,19 20,-19-1,0 1,0 20,-20 0,-20 19,0 1,0-21,0 21,-19-1,19 1,-20-20,20-21,20 1,40-20,-20 0,0 0,19 0,-19 0,20 0,0-20,-21 20,21 0,-20 0</inkml:trace>
  <inkml:trace contextRef="#ctx0" brushRef="#br0" timeOffset="510361.2882">21650 16510,'39'20,"-19"-20,20 0,-20-20,19 0,-19 0,0 0,0-19,0-1,-20 20,0-20,0 20,-20 1,0 19,0 39,0 1,-19 20,39-1,-20 1,20-1,0 1,20-41,-1 1,1 0,20-20,-20-20</inkml:trace>
  <inkml:trace contextRef="#ctx0" brushRef="#br0" timeOffset="510744.2882">22066 16371,'-20'-20,"1"20,-21 20,20 0,0 0,0 19,20-19,0 0,20-40,20 20,-20 0,19-20,1 20,0 0,-1 0,-19 20,0 0,0 0,0 19,-20-19,0 20,-20 19,0-19,20-20,-20 20,20-40</inkml:trace>
  <inkml:trace contextRef="#ctx0" brushRef="#br0" timeOffset="511121.2882">22404 16430,'-20'20,"0"0,0 40,0-1,0 1,20-1,0 1,0-40,20-1,0-19,20 0,-1-19,-19-1,0 0,0-20,-20-19,20-1,-20 20,-20 1,0 39,40 39,20-39,-21-19</inkml:trace>
  <inkml:trace contextRef="#ctx0" brushRef="#br0" timeOffset="511361.2882">22681 16053,'0'-39,"0"59,-19 39,19 1,0 19,0 0,0 1,0 19,19-40,-19 1,20-40,0 0,0-20,0 0</inkml:trace>
  <inkml:trace contextRef="#ctx0" brushRef="#br0" timeOffset="511689.2882">22820 16470,'0'40,"0"19,0-19,0 19,0-19,20-20,0 0,0-40,0-20,0 1,-20-21,19 20,1 21,0 19,-20 19,20 21,-20 0,20-1,0 1,-20-20,39-20</inkml:trace>
  <inkml:trace contextRef="#ctx0" brushRef="#br0" timeOffset="511936.2882">23118 16093,'0'20,"0"39,0 1,20-1,-20 21,20-1,0 1,-1-41,1 21,-20-40,20-1,-20-19</inkml:trace>
  <inkml:trace contextRef="#ctx0" brushRef="#br0" timeOffset="512193.2882">23138 16450,'20'-39,"19"39,-19-20,20 0,-20 20,0-20,19 20,-19 20,0 0,-20 0,0 19,20 1,-20 0,20-1,-20 1,19 0,1-21,0 1</inkml:trace>
  <inkml:trace contextRef="#ctx0" brushRef="#br0" timeOffset="512321.2882">23515 16490,'0'-40,"20"40</inkml:trace>
  <inkml:trace contextRef="#ctx0" brushRef="#br0" timeOffset="512689.2882">23713 16450,'-20'-20,"1"40,-1 20,20 0,0-1,0 1,20 0,-20-1,39-19,-19-40,0 0,0-19,-20 19,0-20,0 1,0 19,0 0</inkml:trace>
  <inkml:trace contextRef="#ctx0" brushRef="#br0" timeOffset="513137.2882">23912 16629,'0'-40,"0"20,0 60,20 0,-20-1,0-19,0-60,0-19,0 19,19-19,-19 19,0 0,20 21,20 19,-20 39,-20 1,39 19,-19 1,0-20,0-1,0 1,0-40,19 0</inkml:trace>
  <inkml:trace contextRef="#ctx0" brushRef="#br0" timeOffset="513457.2882">24348 16430,'20'-39,"-20"-1,20 0,-40 40,-20 40,21-20,-21 20,40-21,0 1,0 0,20 0,19-20,-19 20,20-20,-20 20,20-1,-21 1,1 0,0 20,-20 19,-20 21,20-41,-39 21,19-20,-20-1</inkml:trace>
  <inkml:trace contextRef="#ctx0" brushRef="#br0" timeOffset="514361.2882">20360 17442,'-20'-19,"20"-1,0 0,0 0,0 0,0 40,0 20,0-1,0 1,20-20,-20-40,-20-39,20 19,0-20,0 1,20-21,-20 21,20 19,-1 1,1 19,0 20,20 20,-20-1</inkml:trace>
  <inkml:trace contextRef="#ctx0" brushRef="#br0" timeOffset="514737.2882">20598 17343,'20'0,"0"-20,-1-19,1 19,0-20,-20 0,0 21,0-1,0 0,-20 20,0 40,1-1,19 21,0-1,0-19,0 20,19-21,1-19,20 0,-20 0,19-40,-19 0,20 0,-20-19</inkml:trace>
  <inkml:trace contextRef="#ctx0" brushRef="#br0" timeOffset="514937.2882">20995 16887,'-20'39,"20"21,0 19,-20 1,20 19,20 0,-20 0,20-39,0-1,-20-39</inkml:trace>
  <inkml:trace contextRef="#ctx0" brushRef="#br0" timeOffset="515345.2882">21173 17244,'-20'20,"1"20,19-1,0 21,0 19,0-39,0-1,0-19,19-20,21-20,-40-19,20-1,0-19,-20 19,20 0,-20 20,19 40,1 20,-20 0,20-1,-20 1,20-20,0 0,0-40</inkml:trace>
  <inkml:trace contextRef="#ctx0" brushRef="#br0" timeOffset="515585.2882">21451 16926,'0'40,"0"40,0-21,20 20,-20 1,20-21,-20 1,20-1,-20-19,19-20,-19 0</inkml:trace>
  <inkml:trace contextRef="#ctx0" brushRef="#br0" timeOffset="515753.2882">21491 17264,'20'-20,"19"20,-19-20,20 0,0 20,-21-20</inkml:trace>
  <inkml:trace contextRef="#ctx0" brushRef="#br0" timeOffset="515889.2882">21709 17264,'20'59,"-20"-19,20 0,0-1,-20 1,19-20,1-40</inkml:trace>
  <inkml:trace contextRef="#ctx0" brushRef="#br0" timeOffset="516009.2882">21828 17165,'0'39,"20"1,-20 0,20-20</inkml:trace>
  <inkml:trace contextRef="#ctx0" brushRef="#br0" timeOffset="516433.2882">21967 17383,'0'-40,"-20"20,20 1,0-21,20 80,0 19,-20-19,20-1,-20-39,39 0,-39-39,0-1,0 20,0-19,0-21,20 20,-20 20,20 40,-20 20,20 20,0-1,0 1,19-1,-19-19</inkml:trace>
  <inkml:trace contextRef="#ctx0" brushRef="#br0" timeOffset="516849.2882">22344 17343,'0'-20,"-40"40,40 0,-19 20,19-20,0 19,19-19,1 20,0-20,0-20,20 0,-21 0,21 19,-40 21,-20 0,20-20,-20 19,1 1,-1-20,-20 0,40-60,0 0</inkml:trace>
  <inkml:trace contextRef="#ctx0" brushRef="#br0" timeOffset="517657.2882">22860 16966,'-20'40,"20"0,20 19,-20 1,20 19,20 0,-21-19,1-1,0-39,0 0,-40-40,0 0,0 1,-19-1,19-20,0 20,0 0,40 1,0-1,0 20,19-20,1 20,0 0,-20 0,19 0,-19 0,-20 20,0 19,-20-19,20 20,0 0,0-21,20 1,0-20,0-20,0 20,19-19,-19-21,0 20,0 0,0 0,-20-19,0 19,-20 20,0 20,20 19,0 1,20-20</inkml:trace>
  <inkml:trace contextRef="#ctx0" brushRef="#br0" timeOffset="518360.2882">23733 17105,'0'20,"20"20,-20 19,20 1,0 19,-1-19,1-1,0-39,0 0,0-20,-20-20</inkml:trace>
  <inkml:trace contextRef="#ctx0" brushRef="#br0" timeOffset="518680.2882">23733 17224,'-40'-40,"21"21,-1-21,20 20,20-39,-20 19,39 0,1 0,-20 1,39 19,-19 20,0 0,-1 20,-19 0,20-1,-20 41,-20 0,0-1,0 20,-20-19,0 0,20-21,0 1,0-40</inkml:trace>
  <inkml:trace contextRef="#ctx0" brushRef="#br0" timeOffset="518936.2882">24190 16847,'0'60,"0"-1,0 40,-20-19,20 39,0-20,20-39,-20-1,19-39,1 0,0-60</inkml:trace>
  <inkml:trace contextRef="#ctx0" brushRef="#br0" timeOffset="519272.2882">24328 17383,'20'0,"0"-20,0 0,0 0,-20-19,0 19,20-20,-40 20,0 20,0 20,20 20,0 0,0-1,0 1,20 0,0-1,0-19,19 0,-19-20,20-20,0 0</inkml:trace>
  <inkml:trace contextRef="#ctx0" brushRef="#br0" timeOffset="519529.2882">24705 16807,'-39'60,"39"-1,0 1,0 39,0-19,20-21,-1 21,1-41,0-19,0 20,0-40,0 0</inkml:trace>
  <inkml:trace contextRef="#ctx0" brushRef="#br0" timeOffset="519784.2882">24705 17184,'20'-19,"0"-41,0 60,0-20,20 20,-21 0,1 40,0-20,20 19,-40 1,20 20,-20-1,19-19,-19 0,0-1,-19 1,19-20,0 0</inkml:trace>
  <inkml:trace contextRef="#ctx0" brushRef="#br0" timeOffset="520152.2882">25142 17085,'0'-39,"0"58,-20 21,0 0,0-1,20-19,0 0,20-20,0 0,20 0,-20-20,19 20,-19 20,20-20,-20 20,0 0,-20 20,0 19,0-19,-20 19,0-19,0 19,-20-39,21 0</inkml:trace>
  <inkml:trace contextRef="#ctx0" brushRef="#br0" timeOffset="520913.2882">20459 18117,'0'20,"20"20,0 19,19 1,-19 19,20-19,-20-21,0 1,-1-20,1 0,-59-60</inkml:trace>
  <inkml:trace contextRef="#ctx0" brushRef="#br0" timeOffset="521160.2882">20479 18117,'0'-59,"20"-1,-1 20,1 20,20-19,-20 19,0 20,19 0,-19 0,0 40,0-21,0 41,-20 19,0 1,0-21,0 1,0-1,0-39</inkml:trace>
  <inkml:trace contextRef="#ctx0" brushRef="#br0" timeOffset="521624.2882">20975 17938,'-20'20,"-20"20,40 0,-20-1,20 21,0-20,0-1,0-19,20 0,0-20,0 0,20-20,-20 0,-20 0,19-19,-19 19,0-20,0 20,20 40,-20 20,20 0,0 19,0 1,19-40,1-1,-20-19</inkml:trace>
  <inkml:trace contextRef="#ctx0" brushRef="#br0" timeOffset="522000.2882">21392 17978,'-20'0,"-20"20,20-20,0 20,0 20,1-21,-1 1,59-20,1 0,-20 0,0 0,20 0,-21 20,1 0,-20 20,20-21,-20 21,0 0,0 0,0-1,0-19,-20 0</inkml:trace>
  <inkml:trace contextRef="#ctx0" brushRef="#br0" timeOffset="522408.2882">21630 17978,'-20'20,"0"20,0-20,0 19,0-19,1 0,58-20,-19 0,0 0,20 0,-20 0,-1 0,21 0,-20 20,0 0,0-1,-1 1,-19 20,0 0,0-1,20-19,-20 0,0-20</inkml:trace>
  <inkml:trace contextRef="#ctx0" brushRef="#br0" timeOffset="522776.2882">21987 18097,'20'-20,"0"1,-1-1,-19 0,0 0,0 0,-19 0,-21 60,20 0,20 19,0 1,0-21,20 1,-20 0,20-20,19 0,1-20,-20-20</inkml:trace>
  <inkml:trace contextRef="#ctx0" brushRef="#br0" timeOffset="523232.2882">22265 17998,'0'40,"0"-1,0 1,20 20,-1-21,1-19,0 0,0-20,20 0,-21-40,-19 1,0-21,0-19,0-1,0 1,-19 0,19 19,-20 1,20-1,0 40,0 80,20-1,-1 21,1 19,0 0,20-20,-1 1,1-21,20-19,-21 0</inkml:trace>
  <inkml:trace contextRef="#ctx0" brushRef="#br0" timeOffset="525968.2873">24011 17681,'20'19,"-20"1,0 0,20 0,-20 20,0-40,0 39,19-19,-19 20,0-20,20-1,-20 1,-20-40,20-19,-19 19,19-20,-20 20,20 1,0-1,-20-20,0 0,0 1,20 19,0 20</inkml:trace>
  <inkml:trace contextRef="#ctx0" brushRef="#br0" timeOffset="545031.2873">139 16649,'20'19,"0"1,19 0,-19 0,0-20,20 0,-1 0</inkml:trace>
  <inkml:trace contextRef="#ctx0" brushRef="#br0" timeOffset="550966.2873">615 16530,'0'39,"0"1,0 39,0-19,0 39,-20-20,20 1,0-1,0-59,20 0</inkml:trace>
  <inkml:trace contextRef="#ctx0" brushRef="#br0" timeOffset="551278.2873">556 16649,'39'-20,"-19"0,20 0,0 0,-21-19,21 39,0-20,-1 0,-19 0,0 20,20 0</inkml:trace>
  <inkml:trace contextRef="#ctx0" brushRef="#br0" timeOffset="551534.2873">575 16887,'40'0,"-20"-20,0 0,0 0,19 20,-19-20,20 20,0 0,-21 0</inkml:trace>
  <inkml:trace contextRef="#ctx0" brushRef="#br0" timeOffset="551814.2873">595 17085,'40'-20,"0"1,-20-1,39 20,-19-20,-1 20</inkml:trace>
  <inkml:trace contextRef="#ctx0" brushRef="#br0" timeOffset="552222.2873">1012 16788,'0'39,"0"-19,20 20,-20-1,0 1,0-20,20 0,0-20,-1-40,1-19,-20-1,20 1,0-1,0 40,0-20,-1 21,1 19</inkml:trace>
  <inkml:trace contextRef="#ctx0" brushRef="#br0" timeOffset="552870.2873">1330 16827,'19'-39,"-19"19,20-20,-20 0,0 1,0 19,-20 59,1 21,-1-20,20 19,0-19,0 0,20-1,-20-19,39 0,-19-20,0-40,0 20,0 1,-20-21,19 20,-38 60,19-1,0-19,19 0,1-20,-20-20,0-19,20-1,-20 0,0 1,20-1,0 20,0 0,19 40,-19 20,0-1,0 1,0 0,0-1</inkml:trace>
  <inkml:trace contextRef="#ctx0" brushRef="#br0" timeOffset="553070.2873">1766 16470,'0'-20,"0"60,0 19,20 1,-20-1,20 1,-20 0,0-21,20 1</inkml:trace>
  <inkml:trace contextRef="#ctx0" brushRef="#br0" timeOffset="553238.2873">1826 16768,'19'0,"21"0,-20-20</inkml:trace>
  <inkml:trace contextRef="#ctx0" brushRef="#br0" timeOffset="553662.2873">1965 16728,'0'40,"19"-20,-19 19,0-19,20 0,-20 0,40-20,-20-40,-20 0,20 1,-20 19,0 0,19 40,1 0,-20 19,20-19,0 0,20 0,-21-20,1-20</inkml:trace>
  <inkml:trace contextRef="#ctx0" brushRef="#br0" timeOffset="554014.2873">2302 16708,'-20'20,"0"0,20 20,0 19,0-19,0-20,0 19,20-19,20-40,-40 0,20-19,-20-1,0 0,19 21,-19-1,20 40,0 19,-20-19,20 20,0-20,19-1</inkml:trace>
  <inkml:trace contextRef="#ctx0" brushRef="#br0" timeOffset="554270.2873">2580 16391,'0'20,"0"39,0 1,0-1,20 1,-20 19,0 0,19-19,-19-20,20-21,0 1,0-59</inkml:trace>
  <inkml:trace contextRef="#ctx0" brushRef="#br0" timeOffset="554502.2873">2699 16351,'0'40,"20"19,-20 21,0-21,0 20,19 1,-19-21,0 1,20-20,-20-21,20-38</inkml:trace>
  <inkml:trace contextRef="#ctx0" brushRef="#br0" timeOffset="554655.2873">2798 16728,'40'60,"-40"-21,39-19</inkml:trace>
  <inkml:trace contextRef="#ctx0" brushRef="#br0" timeOffset="554854.2873">2917 16549,'0'40,"0"39,0 21,0-1,0 20,0-20,0-19,20-41,0-19</inkml:trace>
  <inkml:trace contextRef="#ctx0" brushRef="#br0" timeOffset="555910.2873">3631 16688,'-39'0,"19"20,0-20,0 20,0 0,0 0,1 19,-1 1,0 0,20-1,0-19,40 0,-21-40,1 0,0 1,0-1,0-20,0 0,0 1,-1-1,-19 20,20 0,20 60,-40-20,0 20,20-1,-20 1,20 19,-20-19,19-20,21-20</inkml:trace>
  <inkml:trace contextRef="#ctx0" brushRef="#br0" timeOffset="556158.2873">3929 16430,'0'20,"-20"20,20 19,0 21,0-1,0 1,0-1,0-20,0-39,20-20</inkml:trace>
  <inkml:trace contextRef="#ctx0" brushRef="#br0" timeOffset="556374.2873">4068 16311,'0'20,"-20"40,20-1,0 21,-20-1,20 0,0-19,0-1,0-39</inkml:trace>
  <inkml:trace contextRef="#ctx0" brushRef="#br0" timeOffset="556542.2873">4167 16629,'-20'39,"1"1</inkml:trace>
  <inkml:trace contextRef="#ctx0" brushRef="#br0" timeOffset="556766.2873">4088 16867,'40'0,"-21"0,1-40,-20 20,0-19,20-21,-20 20,0 1,-40 59,40 39,0-19,0 0,0-21</inkml:trace>
  <inkml:trace contextRef="#ctx0" brushRef="#br0" timeOffset="557246.2873">4247 16708,'0'40,"19"-20,-19 19,0 1,20 0,-20-20,20 19,0-39,20-20,-21 20,1-19,0 19,0-40,-20 20,20-20,-20 21,0-1,-20-20,20 20,0-20,20 40</inkml:trace>
  <inkml:trace contextRef="#ctx0" brushRef="#br0" timeOffset="558262.2873">4425 16728,'0'20,"0"0,20 19,0-19,0 20,0-20,19-20,-19-20,0 0,-20-20,20 21,-20-21,0 0,0 0,0 21,-20-21</inkml:trace>
  <inkml:trace contextRef="#ctx0" brushRef="#br0" timeOffset="558630.2873">4762 16807,'20'0,"20"-39,-40 19,20-20,0 0,-20 1,0 19,20 0,-20-20,-20 60,0 20,0 0,0 19,20 1,0-21,-20 1,40-20,-20 0</inkml:trace>
  <inkml:trace contextRef="#ctx0" brushRef="#br0" timeOffset="559062.2873">5001 16907,'19'-20,"1"0,-20-40,0 21,0-21,0-19,0 19,0 1,0 19,0 0,0 100,20-20,-20-1,20 21,-20-1,20-19,20 20,-21-41,21 1</inkml:trace>
  <inkml:trace contextRef="#ctx0" brushRef="#br0" timeOffset="559510.2873">5477 16847,'-20'-20,"0"0,20-19,-20 19,20 60,0-1,0 1,20 0,-20-21,0-38,0-21,0-20,20 21,-20-21,20 1,0 19,-20 20,39 20,-19 0</inkml:trace>
  <inkml:trace contextRef="#ctx0" brushRef="#br0" timeOffset="559670.2873">5675 16827,'0'40,"20"-20,0 0,-20-40</inkml:trace>
  <inkml:trace contextRef="#ctx0" brushRef="#br0" timeOffset="560550.2873">5913 16629,'20'-20,"-40"20,-19 20,19 19,0 21,0 0,0-21,20-19,0 20,40-40,-20-20,20 0,-1 20,-19 20,-20 0,20 39,0-19,-20 0,-20 19,20-19,-20 0,0-1,0-19,1 0,-1-40,0 0,20 0,-20-39,20-1,0 1,20-1,-20 1,40-1,-21 1,1-1,0 1,0 19,0 0,-20 20,0 1,0 58,0 1,0 0,0 19,0 1,0-21,0 1,20 0,-20-20,0-1,39-19,-19-39,-20-1,20 0,-20 1,20-1,0 20,0 60,-1 19,-19-19,20 20,-20-1,20-39,-20 0</inkml:trace>
  <inkml:trace contextRef="#ctx0" brushRef="#br0" timeOffset="560766.2873">6251 16569,'0'60,"20"-1,-20 1,19-1,1 21,-20-21,20-19,-20 0,0-20</inkml:trace>
  <inkml:trace contextRef="#ctx0" brushRef="#br0" timeOffset="560942.2873">6191 16966,'20'-20,"0"0,20 1,-1-1,1 0,0 0,-1 0,21 0,-20 1</inkml:trace>
  <inkml:trace contextRef="#ctx0" brushRef="#br0" timeOffset="561845.2873">6727 16668,'-20'20,"20"20,0 0,20 19,-20 21,20-1,-20 0,20 1,-20-21,20-39,-1 0,-19-20</inkml:trace>
  <inkml:trace contextRef="#ctx0" brushRef="#br0" timeOffset="562061.2873">6668 17065,'19'-19,"1"19,0-20,0 0,20 20,-1-20,1 0,0 20</inkml:trace>
  <inkml:trace contextRef="#ctx0" brushRef="#br0" timeOffset="562422.2873">7045 16867,'-40'0,"20"40,0-21,0 21,0 0,20 0,0-1,0-19,20 0,0 0,0-20,20 0,-20-20,19 0,-19-20,0 1,0-1,-20 0,20 1,-40-21,20 40,-20 20,0 20,0 20,20-1,20 1,0-20</inkml:trace>
  <inkml:trace contextRef="#ctx0" brushRef="#br0" timeOffset="562846.2873">7521 16966,'39'0,"-19"-20,-20 0,20-19,-20 19,0-20,0 20,0 1,-40-1,21 20,-21 20,20 19,0 1,0 19,1-19,19 0,19 0,1-1,0 1,0-20,20 0,-21-40</inkml:trace>
  <inkml:trace contextRef="#ctx0" brushRef="#br0" timeOffset="563070.2873">7759 16589,'-20'40,"20"19,0 1,0 19,0 1,0-21,0 1,0-21,20-19,0-20</inkml:trace>
  <inkml:trace contextRef="#ctx0" brushRef="#br0" timeOffset="563397.2873">7898 16966,'40'-20,"-21"-19,-19 19,20-20,-20 20,0-19,0 19,-39 20,19 59,0-19,0 19,0-19,20 0,20 0,0-21,0 1,0-20,-1 0</inkml:trace>
  <inkml:trace contextRef="#ctx0" brushRef="#br0" timeOffset="563670.2873">8116 16827,'-20'0,"-19"40,19 0,20-1,-20 1,20 0,20-1,-20 1,20-20,19-20,-19 0,20 0,-20 0,-1-20,1-20,0 1,0-1</inkml:trace>
  <inkml:trace contextRef="#ctx0" brushRef="#br0" timeOffset="563856.2873">8275 16589,'-20'0,"0"60,20-21,20 41,-20-21,0 1,20-1,0-19,-20-20,0 0</inkml:trace>
  <inkml:trace contextRef="#ctx0" brushRef="#br0" timeOffset="564053.2873">8156 16926,'39'0,"-19"-19,20 19,-20 0,20-20,19 20,-39-20,20 20,-1 0,-19 0</inkml:trace>
  <inkml:trace contextRef="#ctx0" brushRef="#br0" timeOffset="564349.2873">8791 16629,'-20'39,"20"21,0 19,0 1,0-1,0-19,20-1,-20-19,0-20,20-20</inkml:trace>
  <inkml:trace contextRef="#ctx0" brushRef="#br0" timeOffset="564526.2873">8692 16946,'19'-20,"1"1,0-1,20 0,-20 20,19-20,-19 20</inkml:trace>
  <inkml:trace contextRef="#ctx0" brushRef="#br0" timeOffset="564974.2873">9029 17046,'0'-20,"0"-20,0 20,0 0,-20 0,20 1,0 58,20 1,-20 0,0-20,20-1,-40-58,20 19,0-20,20 20,-20-39,20 39,-20 0,39-20,1 40</inkml:trace>
  <inkml:trace contextRef="#ctx0" brushRef="#br0" timeOffset="565117.2873">9227 16887,'0'59,"20"1,-20-20,20-1,-20-19,0-20</inkml:trace>
  <inkml:trace contextRef="#ctx0" brushRef="#br0" timeOffset="565389.2873">9287 16609,'-20'20,"40"19,-20 21,0-20,20 19,0-19,-1 19,1-19,0-20,0 0,0 20,-20-40</inkml:trace>
  <inkml:trace contextRef="#ctx0" brushRef="#br0" timeOffset="565654.2873">9346 16847,'0'-20,"0"0,0 1,40-1,0 20,-20 20,-20-1,19 21,1 0,-20 19,0-19,0 0,-20-20,20-1,-19 1</inkml:trace>
  <inkml:trace contextRef="#ctx0" brushRef="#br0" timeOffset="566349.2873">9525 16807,'20'20,"-20"20,0 19,20 1,-20 0,20-21,-20 1,19-20,1 0,20-20,-40-40,20 20,-20-20,20 1,-20 19,19 0,1 0,0 0,-20 0,20 80,-20-20,0-20,20-1,-20-58,0-1,0 0,0 1,0-1,20 0,-20 20,19 1,1 38,0 21,0 0,0-1,0 21,-20-40,20 20</inkml:trace>
  <inkml:trace contextRef="#ctx0" brushRef="#br0" timeOffset="566733.2873">10001 16966,'40'0,"0"0,-21-20,1 0,0 1,-20-1,0-20,20 20,-20 0,-20 1,0-1,0 79,1-19,-1 19,20 1,0 0,0-1,0-19,20-20,19-20,-19 0,20 0,-20-40,0 0</inkml:trace>
  <inkml:trace contextRef="#ctx0" brushRef="#br0" timeOffset="567085.2873">10319 16768,'-20'0,"0"20,0-20,-19 19,19 1,40 0,19 0,-19 0,0-20,20 20,-21-20,1 19,0 1,0 0,0 20,-20 0,-20-1,20 1,-20 19,-20-19,21 0,-21-20,0 0,1-20,-1-20</inkml:trace>
  <inkml:trace contextRef="#ctx0" brushRef="#br0" timeOffset="567445.2873">9108 16668,'20'0,"0"0</inkml:trace>
  <inkml:trace contextRef="#ctx0" brushRef="#br0" timeOffset="608979.2873">11152 17145,'20'0,"0"0,20 0,-1 0,1-20,19 20,-19 0,20 0</inkml:trace>
  <inkml:trace contextRef="#ctx0" brushRef="#br0" timeOffset="616386.2873">11787 16887,'0'79,"0"-19,0 19,20 0,-20 1,0-1,0-19,20-1,-20-19,0-20,20 0,0-20</inkml:trace>
  <inkml:trace contextRef="#ctx0" brushRef="#br0" timeOffset="616866.2873">11708 17026,'-20'-20,"20"-20,20 0,-20-19,20 19,0-19,19 19,-19 0,20 1,-1 19,-19-20,20 40,0 0,-21 20,1 0,0 19,-20 21,0 19,0 1,-20-1,0-19,1-1,19-19,-20-20,20 0</inkml:trace>
  <inkml:trace contextRef="#ctx0" brushRef="#br0" timeOffset="617162.2873">12105 16609,'0'59,"0"1,0 19,0 21,0-1,20-20,-20 20,19-39,1-40,0 20,0-60</inkml:trace>
  <inkml:trace contextRef="#ctx0" brushRef="#br0" timeOffset="617386.2873">12244 17204,'19'0,"1"-39,0-1,-20 0,20 1,-20-1</inkml:trace>
  <inkml:trace contextRef="#ctx0" brushRef="#br0" timeOffset="617546.2873">12303 16926,'-20'60,"0"-20,20 19,0 21,0-21,0 1,20-21,0 1,20 0,-20-20,-1-20,1 0,0-20</inkml:trace>
  <inkml:trace contextRef="#ctx0" brushRef="#br0" timeOffset="617786.2873">12462 16629,'-20'20,"40"39,-20 1,20 19,0 20,-1-19,1-1,0-19,0-21,20 1,-40-20,19-20</inkml:trace>
  <inkml:trace contextRef="#ctx0" brushRef="#br0" timeOffset="618102.2873">12561 17145,'0'-20,"0"-20,20 20,0 1,0-1,19 20,1-20,-20 20,20 0,-21 20,1 0,0 19,0 1,-20-20,0 39,-20-19,20 0,-20-1,0 1,20-20,-19 0</inkml:trace>
  <inkml:trace contextRef="#ctx0" brushRef="#br0" timeOffset="618522.2873">13018 16926,'-20'0,"-20"40,0 0,20 0,1-1,19-19,0 20,39-40,-19 0,20-20,0 20,-1 0,1 0,0 0,-1 20,-19 0,20-1,-40 1,20 20,-20 0,0-1,0 1,-20 0,20-1,-20 1,20-20</inkml:trace>
  <inkml:trace contextRef="#ctx0" brushRef="#br0" timeOffset="619234.2873">13851 16966,'-20'0,"-20"-20,21 40,-1 0,0 20,0 19,0 1,20 19,0-19,0-40,20 19,-20-39,40 0,-20 0,-1-39,21 19,-20-20,0-20,0 21,-1-21,-19 21,0 19,20 40,-20-1,0 41,0-20,0 19,0 1,0-1,0 21,0-21,0 1,-20 19,20-19,-19-1,-1-19,0 19,-20 1,1-40,-1-1,20-19,0-39,0-1,0-19,40-1,-20 20</inkml:trace>
  <inkml:trace contextRef="#ctx0" brushRef="#br0" timeOffset="619802.2873">14188 16986,'-20'-20,"1"20,-21 60,40-21,-20 1,20 0,0-1,20-19,0 0,19-20,-19 0,-20-20,20 0,0-19,0-1,-20 0,20 21,-20-1,39 40,-39 19,0 1,20 0,-20 19,20-19,-20-20,0 0,40-1,-20-38,-20-21</inkml:trace>
  <inkml:trace contextRef="#ctx0" brushRef="#br0" timeOffset="619946.2873">14466 17065,'20'60,"-20"-20,0 19,20-19,-20-20,0-20</inkml:trace>
  <inkml:trace contextRef="#ctx0" brushRef="#br0" timeOffset="620514.2873">14724 17145,'-20'-40,"20"20,0 60,0 19,0 1,20-20,-20-20,20-20,-20-20,0-20,0-20,20 1,-20-1,0 21,20-1,-1 20,1 40,-20 20,20 19,0 1,0-1,0 1,-20-20,39-21,-19 1</inkml:trace>
  <inkml:trace contextRef="#ctx0" brushRef="#br0" timeOffset="621474.2873">15478 16926,'-20'20,"0"-20,1 40,19-20,-20 0,20 19,0-19,0 0,20-20,-1 0,1-20,20-19,-40 19,20 0,-40 20,-20 20,20 19,-19 1,19 0,-20 19,40-19,-20 0,20-1,0-19,40 0,-20-20,20-20,-21 20,21-20,-20 1,20-1,-20 0,-1 20,1 0,0 0,0 40,0 19,-20 1,0-1,-20-19,20 19,-40 1,20-1,-19-19,19-20,0-20,-20-20,20-20,20-19,0-1</inkml:trace>
  <inkml:trace contextRef="#ctx0" brushRef="#br0" timeOffset="621914.2873">15835 17145,'0'-20,"0"0,0-20,0 21,0 58,20 1,-20 19,20-19,-20 0,-20-100,20 21,0-21,0 1,0-1,0 0,20 21,0 19,0 0,0 0,19 20,-19 0,0 20</inkml:trace>
  <inkml:trace contextRef="#ctx0" brushRef="#br0" timeOffset="622218.2873">16073 17105,'40'20,"-20"-60,0 20,-20 1,20-41,-20 40,0-20,-20 21,0-1,0 59,-20 21,21 0,-1-21,20 21,0-40,0 19,59-19,-39-40</inkml:trace>
  <inkml:trace contextRef="#ctx0" brushRef="#br0" timeOffset="622586.2873">16331 16946,'-19'40,"-1"0,20-1,-20 1,20 0,0-1,0-19,40-20,-21-20,1-19,-20-1,40 60,-20 39,-20-19,20 0,-1-20,1 0,0-1,0-19,0-19,0-1</inkml:trace>
  <inkml:trace contextRef="#ctx0" brushRef="#br0" timeOffset="622826.2873">16629 16629,'0'20,"20"19,-20 41,20-1,-20 0,20 41,-20-41,19 0,-19-39,20 0,-20-20,-20-40</inkml:trace>
  <inkml:trace contextRef="#ctx0" brushRef="#br0" timeOffset="623018.2873">16570 17105,'39'-20,"1"20,-20-20,19 1,1 19,-20-20,20 20,-20-20,-1 20,1 20</inkml:trace>
  <inkml:trace contextRef="#ctx0" brushRef="#br0" timeOffset="623530.2873">16907 17085,'40'0,"-21"-39,1 19,-20 0,0 0,0 0,-20 20,1 20,-1 20,20-1,0 1,20 20,-1-41,1 21,0-20,0-20,20 0,-21 0,21 0,-20-20,0 0,0 0,-20-19,20 19,-20 0,0 40,0-40,19 0,1-19,0-1,0 20,0 0,0 20,19 0,-19 20,0 0</inkml:trace>
  <inkml:trace contextRef="#ctx0" brushRef="#br0" timeOffset="624210.2873">12144 17859,'-19'20,"19"20,0 19,0 1,19-1,1 21,0-21,0 1,0-40,-20-1,20 1</inkml:trace>
  <inkml:trace contextRef="#ctx0" brushRef="#br0" timeOffset="624330.2873">12204 18296,'-20'-60</inkml:trace>
  <inkml:trace contextRef="#ctx0" brushRef="#br0" timeOffset="624481.2873">12085 17998,'-20'-99,"20"59,20 0,0-19,0 19,19 20,1 20,-20 0,19 0,-19 20,20 20,-20 19,-20-19,0 20,0-1,0 1,0-21,0-19,0-20</inkml:trace>
  <inkml:trace contextRef="#ctx0" brushRef="#br0" timeOffset="624930.2873">12541 17819,'0'-19,"-20"38,1 21,-1-20,0 20,0-21,20 21,20-20,20 0,-21-20,21-20,-20 20,20-20,-21-20,1 21,0-1,-20 0,20 0,-20 0,-20-19,0 19,0 40,-19-1,19 1,0 40,0-21,20 1,0-20,0 0</inkml:trace>
  <inkml:trace contextRef="#ctx0" brushRef="#br0" timeOffset="625362.2873">12958 17740,'-40'0,"20"20,1 0,-1 0,0 19,0-19,20 0,40 0,-20-20,-1 0,21 0,-20 0,0 0,20 20,-21-1,-19 1,20 20,-20 0,0-1,0 1,0 0,-20-20,40-60</inkml:trace>
  <inkml:trace contextRef="#ctx0" brushRef="#br0" timeOffset="625553.2873">13176 17859,'20'40,"-20"-1,20 21,-20 0,20-21,-20 21,20-40,-1-1</inkml:trace>
  <inkml:trace contextRef="#ctx0" brushRef="#br0" timeOffset="625809.2873">13355 17522,'0'20,"20"39,-20-19,20 0,-20 19,19 20,1-19,0-1,-20-19,0 0,-20 0,20-21,-20 1</inkml:trace>
  <inkml:trace contextRef="#ctx0" brushRef="#br0" timeOffset="626082.2873">13335 18077,'-20'-79,"20"39,20 20,-20 1,40-21,-20 40,-1-20,21 0,-20 0,0 20,0-19,-1 38,1 1,-20 20,20 19,-20 1,20 0,0-21,0-19,-1 0,1-60</inkml:trace>
  <inkml:trace contextRef="#ctx0" brushRef="#br0" timeOffset="626474.2873">13891 17819,'-20'20,"0"0,0 20,20-1,0 1,0 20,0-21,0 1,20-20,0-20,0 20,-1-40,1 20,0-20,0 0,0 0,-20 1,0-21,0 0,-20 0,0 21,40 19</inkml:trace>
  <inkml:trace contextRef="#ctx0" brushRef="#br0" timeOffset="626922.2873">14129 17998,'20'-20,"-1"-20,-38 1,19 19,0 0,0 60,19-20,-19 19,0-19,20-40,0 0,-20-19,20-1,0 0,-20 21,20-1,0 0,-1 20,1 0,0 40,20-1,-20 1,19 0,-19 19,0-19,0 0,0-21,19 1</inkml:trace>
  <inkml:trace contextRef="#ctx0" brushRef="#br0" timeOffset="628369.2873">14903 17819,'-20'0,"20"40,20 0,-20 19,19-19,1 0</inkml:trace>
  <inkml:trace contextRef="#ctx0" brushRef="#br0" timeOffset="628530.2873">14942 17760,'20'40,"0"-40</inkml:trace>
  <inkml:trace contextRef="#ctx0" brushRef="#br0" timeOffset="628977.2873">15180 18038,'0'-20,"0"0,0 0,0 0,-19-19,19 78,19-19,1 0,0-20,0-40,-20 20,0-19,20 19,-20 0,20 0,0 0,19 80,-39-1,20 21,20-1,-20-19,-1-21,1-19</inkml:trace>
  <inkml:trace contextRef="#ctx0" brushRef="#br0" timeOffset="629569.2873">15974 17780,'-20'-20,"-19"40,19 19,20 21,-20-20,20 19,0 1,40-40,-20-60,-1 20,1-20,0 1,0-1,0 0,0 1,-1 19,1 20,0 39,0 21,-20-1,20 1,-20 0,0 19,-20 0,20 1,-40-21,20 21,-19-1,-1-19,0-1,1-19,-1-20,20-40,0 0,0-40,1 21,19-21</inkml:trace>
  <inkml:trace contextRef="#ctx0" brushRef="#br0" timeOffset="630001.2873">16331 17740,'-39'20,"19"0,0 19,0 1,20 0,0-1,0 21,0-20,20-1,20-39,-20 0,-1-19,1-1,0 0,0 0,-20-20,20 1,-20-21,-20 1,0-1,20 20,-20 40,0 40,20-20</inkml:trace>
  <inkml:trace contextRef="#ctx0" brushRef="#br0" timeOffset="630329.2873">16450 17740,'0'40,"20"-1,0 21,-20-20,20 19,0-19,0-20,0 19,-1-78,-19-1,20-20,-20 1,0-1,0 1,0 19,20 1,0 19,0 20</inkml:trace>
  <inkml:trace contextRef="#ctx0" brushRef="#br0" timeOffset="630497.2873">16847 17998,'20'0,"20"-60</inkml:trace>
  <inkml:trace contextRef="#ctx0" brushRef="#br0" timeOffset="720684.2873">9307 14307,'0'40,"20"-20,-1 39,1 21,0-1,0 0,0-19,-20-1,20-39,-1 0,1 0</inkml:trace>
  <inkml:trace contextRef="#ctx0" brushRef="#br0" timeOffset="721475.2873">9247 14367,'0'-40,"20"-20,0 1,0 19,19-19,1-1,20 20,-21 1,1 19,-20 20,20 0,-21 20,1 19,0 1,-40 20,20-1,-39 1,19-1,0 1,0-40,20 19,0-19</inkml:trace>
  <inkml:trace contextRef="#ctx0" brushRef="#br0" timeOffset="721883.2873">9803 14367,'-20'0,"-20"39,20 21,1-1,-1-19,0 20,20-21,0-19,20-20,0 0,-1-20,21-19,-20-1,0 0,0 1,-20-21,19 40,-19 60,0 19,20 1,0-20,0-1,0-19,0-20,0-20</inkml:trace>
  <inkml:trace contextRef="#ctx0" brushRef="#br0" timeOffset="722107.2873">10021 14128,'0'60,"0"0,20 19,-20-20,20 21,0-21,-1 1,-19-40,20 19,-20-19,-20 0</inkml:trace>
  <inkml:trace contextRef="#ctx0" brushRef="#br0" timeOffset="722491.2873">10001 14565,'20'-40,"0"21,0-21,19 0,-19 0,20 21,-20-1,20 40,-21-1,-19 21,20 0,0-20,-20 19,20-19,-20 20,20-20,-20 0,-20-60,20 0,0-19,20-1,0 20,-1 21,1-1,0 0,0 20,0 0,0 0,0 0</inkml:trace>
  <inkml:trace contextRef="#ctx0" brushRef="#br0" timeOffset="722624.2873">10517 14367,'20'39,"-20"21,0-1,20 21,0-60,-20-1</inkml:trace>
  <inkml:trace contextRef="#ctx0" brushRef="#br0" timeOffset="722758.2873">10656 14367,'20'0,"20"0,-21 0</inkml:trace>
  <inkml:trace contextRef="#ctx0" brushRef="#br0" timeOffset="722979.2873">10835 14267,'-40'20,"20"40,0-21,0 21,1-20,19-1,19-19,1 0,20-20,-20 0,20-20,-1 0,-19 1,20-21,-20 0,-1 0</inkml:trace>
  <inkml:trace contextRef="#ctx0" brushRef="#br0" timeOffset="723115.2873">10993 14248,'0'79,"0"-20,0 1,20 0,-20-21,20-19,0-20</inkml:trace>
  <inkml:trace contextRef="#ctx0" brushRef="#br0" timeOffset="723947.2873">11271 14148,'-20'20,"1"0,-1 40,20-21,-20 41,20-21,0-19,0 0,20-21,0-19,19-39,-19 19,-20-20,0 20,20-19,-20 19,20 59,-20 1,20-20,-20 0,19-20,1 0,0-20,-20-20,0 1,0-1,0 0,0 20,20 40,0 0,-20 20,20 19,0-39,-20 20,0 0,0-21,0-58,0-21,0 20,19-19,1 39,0 0,0 20,0 0,0 20,19 0,-19 20,20-21,-20 21,0-20,-1 0,21-20,-20-20</inkml:trace>
  <inkml:trace contextRef="#ctx0" brushRef="#br0" timeOffset="724331.2873">11966 13970,'-40'20,"20"-1,0 21,1 0,-21-1,40 1,-20 0,0 0,20-21,20-38,20-1,-20 20,-1 0,21-20,0 20,-20 0,-1 20,1 0,0-1,0 21,-20 0,0 19,-20 21,0-1,-19-19,19-1,-20-19,0 0</inkml:trace>
  <inkml:trace contextRef="#ctx0" brushRef="#br0" timeOffset="727883.2873">5457 17800,'60'-20,"-1"0,1 0,-1 0,21 0,-21 1,1-1,-21 0,1 0,-20 0</inkml:trace>
  <inkml:trace contextRef="#ctx0" brushRef="#br0" timeOffset="728075.2873">6092 17561,'20'60,"0"0,0 19,-1 0,21 1,-20-1,20-19,-1-21</inkml:trace>
  <inkml:trace contextRef="#ctx0" brushRef="#br0" timeOffset="728427.2873">6013 17641,'-40'-99,"40"39,20 1,0 19,-1-20,21 21,20 19,-21 0,21 0,-20 40,-1 0,-19 20,0 19,-20 20,-20 21,0-1,0-20,1 1,-1-41,20-39</inkml:trace>
  <inkml:trace contextRef="#ctx0" brushRef="#br0" timeOffset="728627.2873">6509 17363,'0'79,"20"1,-20-1,0 20,0 1,0-41,19-19</inkml:trace>
  <inkml:trace contextRef="#ctx0" brushRef="#br0" timeOffset="728971.2873">6588 17938,'20'-19,"20"-1,-20-20,19 0,1-19,-20-1,0 1,-20 19,0 20,-20 40,-20 0,20 0,0 20,1-1,19 1,0 0,19-1,1 1,0-20,20 0,-20-40</inkml:trace>
  <inkml:trace contextRef="#ctx0" brushRef="#br0" timeOffset="729203.2873">6945 17244,'0'40,"0"-1,0 41,20-21,0 40,0 1,0-21,0-19,19-1,-19 1,0-21,0-19</inkml:trace>
  <inkml:trace contextRef="#ctx0" brushRef="#br0" timeOffset="729499.2873">6846 17800,'0'-40,"20"20,0 0,19-19,1 19,0 0,19 0,-19 20,20 0,-41 20,21 0,-40 0,20 39,-40-19,20 19,-40 1,21-1,-21-19,20 0,20-40</inkml:trace>
  <inkml:trace contextRef="#ctx0" brushRef="#br0" timeOffset="729883.2873">7501 17542,'-20'39,"-20"1,1-20,-1 20,20-21,0 1,40 0,20 0,0-20,19 0,-19 0,19 20,-19 0,-20-1,-20 1,0 40,0-1,-40 1,0 19,21-39,-1-20,0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0T20:45:26.89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417 337,'20'-20,"19"20,-19-20,20 20,-20-19,19 19,-19 0,0 0,-20 19,20 1,20-20,-21 0,1 0,0 0,20 0,-20 20,19-20,-19 20,0-20,0 0,19 0,-19 0,0 0,0 0,0 20,20-20,-21 20</inkml:trace>
  <inkml:trace contextRef="#ctx0" brushRef="#br0" timeOffset="690209.014">2302 1528,'20'20,"19"-20,-19 0,20 0,-20 0,0 0</inkml:trace>
  <inkml:trace contextRef="#ctx0" brushRef="#br0" timeOffset="709712.9642">2560 1865,'-20'-20,"20"-19,0-1,0 0,0-19,20-1,-20 1,0-1,0 0,0 21,0-1,0 20,0 40,20 20,-20 19,20 21,-20-41,19 1,21-20,-20-40,20 0,-21-19,1-21,0 0,0 1,0-1,-20-19,20 20,-20-1,0 40,0 20</inkml:trace>
  <inkml:trace contextRef="#ctx0" brushRef="#br0" timeOffset="710129.0058">2957 1448,'-40'40,"40"0,0 19,-20-19,40 19,-20-19,20-40,0 0,0-40,-1 1,1-21,0 21,-20-1,0 0,0 0,-20 40,0 20,20 20,0 0,0-1</inkml:trace>
  <inkml:trace contextRef="#ctx0" brushRef="#br0" timeOffset="711233.1162">3254 1706,'20'-20,"-20"1,-39 19,19 19,0 1,0 0,20-60,0-19,20 19,0 1,-20 19,20-20,-20 80,0-20,0 19,-20-19,40-60,-1 1,1 19,0-20,-20 20,20 0,20 60,-40-20,19 0,-19 0,20 0,20-40,-20 0,0 20,-1 20,-19 19,20-19,-20 20,20 0,0-21,-20-19</inkml:trace>
  <inkml:trace contextRef="#ctx0" brushRef="#br0" timeOffset="711409.1338">3651 1528,'0'59,"0"-19,0 19,20-19,0-20</inkml:trace>
  <inkml:trace contextRef="#ctx0" brushRef="#br0" timeOffset="711545.1474">3671 1409,'0'39,"20"1,0-20</inkml:trace>
  <inkml:trace contextRef="#ctx0" brushRef="#br0" timeOffset="711938.1867">3810 1667,'0'-40,"20"20,-20-20,0 21,0 58,-20 1,20 19,0-19,0 0,20-60,-20-20,0 1,20-21,0 20,-1 21,1-1,0 40,0 19,0-19,19 0</inkml:trace>
  <inkml:trace contextRef="#ctx0" brushRef="#br0" timeOffset="712313.2239">4108 1508,'-20'20,"20"0,-20-1,20 21,0-20,0 20,20-21,0-38,0-21,-20 20,19 0,-19-19,20 19,0 59,0 1,-20 0,20-1,0 1,19-20,1-60,-40 1,20-1</inkml:trace>
  <inkml:trace contextRef="#ctx0" brushRef="#br0" timeOffset="712505.2434">4366 1151,'0'39,"0"21,0 19,0 1,19-1,-19 0,20-19,-20-1,0-39,0-20</inkml:trace>
  <inkml:trace contextRef="#ctx0" brushRef="#br0" timeOffset="712665.2594">4326 1528,'40'-20,"-21"0,21 0,0 20,0-20,-1 20,1 0,-20 0</inkml:trace>
  <inkml:trace contextRef="#ctx0" brushRef="#br0" timeOffset="712993.2919">4544 1567,'20'0,"0"-19,0-1,0 0,19-20,-19 20,-20 0,0 1,-20-1,-19 59,19 1,0 0,20 19,0-19,20-20,0 0,-1-20,21-20,0 0,-1-20,-19 21,20-21</inkml:trace>
  <inkml:trace contextRef="#ctx0" brushRef="#br0" timeOffset="713402.3331">4842 1329,'-20'20,"0"0,0 20,0-1,20 1,0 20,0-1,0-39,20 0,20-40,-40-20,20 1,0-21,0 20,-1-39,-19-20,20 19,0 1,-20 39,-20 20,20 40,0 20,0 0,20 39,0 0,-20 1,20-1,19-39,1 0,0-40,0 0,19-40,-19 0</inkml:trace>
  <inkml:trace contextRef="#ctx0" brushRef="#br0" timeOffset="713657.3586">5576 893,'-20'119,"0"-20,20 0,0 0,0-19,20-1,0-19,0-40,0-1,0-19</inkml:trace>
  <inkml:trace contextRef="#ctx0" brushRef="#br0" timeOffset="713961.389">5556 1369,'0'-40,"40"20,-20 1,19-1,1 20,-20 0,20 20,-20-1,-20 21,0-20,-20 20,0-21,-20 21,20-20,0 0,40-60</inkml:trace>
  <inkml:trace contextRef="#ctx0" brushRef="#br0" timeOffset="714089.4018">5775 1508,'19'20,"1"19,0-19,0 0,0 0,0-20,-1 0</inkml:trace>
  <inkml:trace contextRef="#ctx0" brushRef="#br0" timeOffset="714297.4226">6032 1329,'0'99,"-19"-19,19 19,0 0,0 1,19-41,1-39,-20-20,40-20</inkml:trace>
  <inkml:trace contextRef="#ctx0" brushRef="#br0" timeOffset="715154.5083">6945 1171,'0'-40,"0"0,-20 40,1 0,-21 40,20-20,-20 19,1 1,-1 0,20-20,0-1,20 1,40 0,-20-20,0 0,0 0,19 20,-19-20,0 0,20 59,-40-39,19 40,-38-40,19 19,-20-19,20 20,-20-20,0-20,0 0</inkml:trace>
  <inkml:trace contextRef="#ctx0" brushRef="#br0" timeOffset="715873.5802">6965 1488,'40'20,"-20"-20,19-20,-19 20,20 0,0-20,-21 0,21 0,-40 1,-40-1,21 40,-1-1,0 1,20 20,0 0,0-20,40-1,-21-19,1 0,20-19,-20-1,0 0,-1 0,-19 0,20 0,-20-19,0 78,-20 1,20-20,0 20,-19-1,19-19,19-20,-19-20,20-19,0 19,-20-20,20 0,0 20,20 1,-21 58,-19-19,0 20,20 0,-20-21,0 1,40-20</inkml:trace>
  <inkml:trace contextRef="#ctx0" brushRef="#br0" timeOffset="716257.6186">7620 1369,'-40'20,"20"0,20 19,-19 1,19-20,0 0,39 0,-19-40,20 0,-40 0,40-20,-21 20,-19 60,0-20,0 20,0-20,20 19,-20-19,40-20,0-20</inkml:trace>
  <inkml:trace contextRef="#ctx0" brushRef="#br0" timeOffset="716481.641">7878 1111,'0'40,"-20"-1,20 41,0-21,0 40,0-19,0-1,0-39,0 0,0-21</inkml:trace>
  <inkml:trace contextRef="#ctx0" brushRef="#br0" timeOffset="716673.6602">7759 1448,'40'0,"-21"0,21-20,0 20,0 0,-1 0,1 20,0-20</inkml:trace>
  <inkml:trace contextRef="#ctx0" brushRef="#br0" timeOffset="717041.6969">8057 1488,'39'0,"-19"0,0-20,0 0,0 0,-1-19,1 19,-59 20,19 40,0-21,-20 41,20-20,1 19,19-19,0-20,19 0,21-20,20 0,-21-20,21 0,-1 0,1 0,-1 0,-39-19</inkml:trace>
  <inkml:trace contextRef="#ctx0" brushRef="#br0" timeOffset="718569.8498">9346 1389,'-39'-20,"19"20,-20 0,20 20,1 19,-21 1,20 20,0-21,20 1,0-20,40 0,-20-40,19 20,-19-20,0 0,0 0,0-19,-20 19,0 0,0 0,-20 40,20 0,0 0,0 0,40 19,-21-39,21 0,-20-20,0 20,0-19,19-21,-39 20,40-20,-40 60,-20 20,20 0,-20-1,20-19,20-60,-20 21,20-1,0-20,0 0,0 1,-1 39,1 19,-20 1,0 20,0 0,0-1,20-19,0 0</inkml:trace>
  <inkml:trace contextRef="#ctx0" brushRef="#br0" timeOffset="718881.881">9882 1309,'-20'20,"0"20,1 0,-1-1,20 1,0 20,-20-1,20-39,20 0,0-20,-1-40,1 0,0 1,0-21,-20 1,20-21,0 1,-20 19,0-19</inkml:trace>
  <inkml:trace contextRef="#ctx0" brushRef="#br0" timeOffset="719041.897">9922 932,'0'60,"-20"19,20 1,0 19,0 0,0-39,20-1,20-19,-21-20,21-20</inkml:trace>
  <inkml:trace contextRef="#ctx0" brushRef="#br0" timeOffset="719681.961">10636 1468,'20'-40,"0"21,0-1,19 0,-19-20,0 20,0 1,0-21,0 0,-40 20,-20 1,20 38,-19 1,-1 0,20 20,-20-1,21 21,19-20,-20 19,20 1,20-21,-1-19,1 0,0-20,0 0,20-20,-1 0,-19-19,20-1,0-20</inkml:trace>
  <inkml:trace contextRef="#ctx0" brushRef="#br0" timeOffset="719905.9834">10934 972,'-20'40,"20"39,-20 1,20 19,0 0,0-20,0 1,0-21,20-39,0 0,0-40,0 0</inkml:trace>
  <inkml:trace contextRef="#ctx0" brushRef="#br0" timeOffset="720250.0178">11033 1428,'40'0,"-20"0,19-19,-19-1,20 0,-20 0,19 0,-39 0,20-39,-40 39,1 20,-21 40,20-1,-20 1,20 0,20-1,0 1,0 0,40-20,-20-20,20-20,-20 0</inkml:trace>
  <inkml:trace contextRef="#ctx0" brushRef="#br0" timeOffset="720482.041">11331 1329,'-20'20,"0"20,0-1,0 1,20 0,0 0,0-1,20-19,20-20,0 0,-21-40,21 21,0-21,-20 0</inkml:trace>
  <inkml:trace contextRef="#ctx0" brushRef="#br0" timeOffset="720682.061">11569 1111,'0'79,"-20"-19,20 19,0 1,-20-1,20 0,0-39,0 0,-20-40</inkml:trace>
  <inkml:trace contextRef="#ctx0" brushRef="#br0" timeOffset="720850.0778">11430 1409,'20'-20,"20"20,-1 0,21-20,-21 20,1 0,0 0,0 0</inkml:trace>
  <inkml:trace contextRef="#ctx0" brushRef="#br0" timeOffset="721162.1089">11688 1448,'20'20,"0"-20,19 0,1 0,0-20,-20 0,19 1,-19-1,0 0,-20-20,-40 20,20 20,1 20,-1 0,0 20,0-1,0 21,20-20,20-20,0-1,0-19</inkml:trace>
  <inkml:trace contextRef="#ctx0" brushRef="#br0" timeOffset="721450.1378">12025 1270,'-20'20,"1"-1,-1 21,20 20,0-21,-20 21,20-20,20-1,0-39,19-39,-19-1,20 0,-20 0,0-19,-20-1,19 1,1-1,-20 1</inkml:trace>
  <inkml:trace contextRef="#ctx0" brushRef="#br0" timeOffset="721610.1538">12184 972,'-40'0,"40"40,-19-1,-1 41,20 19,20 0,-20-19,39-1,1-39,0-20,-1-20,21-20</inkml:trace>
  <inkml:trace contextRef="#ctx0" brushRef="#br0" timeOffset="721874.1792">12700 873,'-20'79,"0"-19,20 19,0 20,0-19,0-1,0-19,20-21,0-19</inkml:trace>
  <inkml:trace contextRef="#ctx0" brushRef="#br0" timeOffset="722202.213">12640 1171,'20'-20,"20"0,0 0,-1 40,-19-20,20 40,-40-1,20 1,-20 0,-20-1,20 21,-20-21,0-19,0 0,1 20,19-60</inkml:trace>
  <inkml:trace contextRef="#ctx0" brushRef="#br0" timeOffset="722353.228">12938 1369,'40'20,"-20"0,0 19,-1-19,1-20,0 20</inkml:trace>
  <inkml:trace contextRef="#ctx0" brushRef="#br0" timeOffset="722562.249">13196 1151,'-20'99,"0"-20,1 1,19 19,0-20,0 1,0-21,0-19,19-20</inkml:trace>
  <inkml:trace contextRef="#ctx0" brushRef="#br0" timeOffset="723226.3154">13652 1230,'20'40,"-20"-1,20 41,-40-1,40 20,-20-19,0-1,0-39,0 0,-20-60,0-20,1 0,19 1,-20-41,0 21,20-21,0-19,20 20,0 19,19 21,-19-1,0 20,0 0,0 20,19 40,-39 0,-19 19,-1 20,20 1,-40-21,20-19,20 0,0-60</inkml:trace>
  <inkml:trace contextRef="#ctx0" brushRef="#br0" timeOffset="723594.3522">13871 1349,'39'0,"-19"0,0-20,20 0,0 1,-21-1,1-20,-40 20,-19 20,19 0,0 20,-20 0,20 20,1-1,-1 21,20-21,0 1,20-20,-1 0,1-20,20 0,-20 0,20-20,-21 0</inkml:trace>
  <inkml:trace contextRef="#ctx0" brushRef="#br0" timeOffset="723938.3866">14149 1250,'-20'0,"-20"40,40-1,-20-19,20 20,20-20,20-1,-20-19,-1 0,21-39,-40-1,0 20,-20-19,-19 19,19 40,0 19,20-19</inkml:trace>
  <inkml:trace contextRef="#ctx0" brushRef="#br0" timeOffset="724410.4338">14307 1270,'0'59,"0"-19,0 19,0 21,0-1,0 1,0-1,0-19,0-41,-19-38,19-1,-20-20,0-20,0 1,20-1,-20-19,40 0,-20-1,20 21,0 19,0 20,-1 0,1 1,0 19,0 19,20 21,-40 20,-20 19,0-20,0 1,0-20,0-20,20-60</inkml:trace>
  <inkml:trace contextRef="#ctx0" brushRef="#br0" timeOffset="724626.4554">14545 893,'0'39,"0"1,0 20,0 19,-19 20,19-19,0-1,-20-20,20-19,20-20</inkml:trace>
  <inkml:trace contextRef="#ctx0" brushRef="#br0" timeOffset="725001.4929">14585 1409,'40'19,"-20"-19,19 0,-19-19,20-1,0 0,-21 0,1-20,-20 21,-20-1,1 0,-1 20,0 20,-20 0,20 19,20 1,-19 0,19-1,19-19,1 0,20-20,19 0,-19 0,20-20,-21 20,21-20,-20 0,-1 1</inkml:trace>
  <inkml:trace contextRef="#ctx0" brushRef="#br0" timeOffset="725418.5346">15538 1210,'-20'40,"0"0,20 19,-20-19,20-1,0-19</inkml:trace>
  <inkml:trace contextRef="#ctx0" brushRef="#br0" timeOffset="725562.549">15518 1071,'-20'-20,"20"60,20-20</inkml:trace>
  <inkml:trace contextRef="#ctx0" brushRef="#br0" timeOffset="726017.5939">15677 1389,'0'-40,"19"20,-19 0,20 1,-20-21,0 20,-20 60,20-1,-19 1,19 20,0-21,0-19,19 20,1-60,0-20,0 1,0-1,0 0,-1 1,21-1,-20 20,0 20,0 20,0 0,-20 19,19 1,1 20,-20-1,20-19,-20-20,40 0</inkml:trace>
  <inkml:trace contextRef="#ctx0" brushRef="#br0" timeOffset="726873.6791">16450 1051,'20'60,"-20"0,0 19,0 20,0-20,0-19,-20-20,1-20,-1-20,0-20,0 0,20-40,20 21,0-21,0 20,19-19,1 19,0 1,-20-1,-1 0,1 20,0-19,-20 19,0 0,-20 40,0 19,20 21,0 0,0 19,0-20,0-19,0 20,0-41,20 1,0-59,0-1,-20 0,0 1,20-21,0 40,-1 0,1 80,0-20,0 19,-20 1,20-1,0-19,-20 0,0-21</inkml:trace>
  <inkml:trace contextRef="#ctx0" brushRef="#br0" timeOffset="727210.7138">16887 1428,'40'0,"-1"0,-19 0,20 0,0-19,-21-1,21 0,-20 0,0 0,-20 0,-20 1,0-1,0 0,0 20,-19 20,19 0,0-1,0 41,0-1,20-19,20 20,0-21,0-19,20-20,19 20,-19-40,0 20</inkml:trace>
  <inkml:trace contextRef="#ctx0" brushRef="#br0" timeOffset="728881.8809">18058 992,'-40'0,"0"20,1 0,19-1,-20 41,1 0,19 19,-20 0,20 1,20-21,0 1,20-40,20-1,-20 1,39-40,-19 20,19-39,-19 19</inkml:trace>
  <inkml:trace contextRef="#ctx0" brushRef="#br0" timeOffset="729586.9514">18078 1468,'20'0,"-1"-20,1 0,20 1,-20-1,0 0,-20-20,0 20,-20 1,0 38,0 1,0 20,20 0,0-1,0 1,20-20,0-20,20 0,-21 0,21 0,-20-20,20-20,-21 20,1 1,-20-1,0-20,20 20,-20 0,-20 40,20 20,0 0,-20-1,20 1,0-20,0-60,20 0,-20 21,20-21,0 0,-20 1,20 19,20 0,-21 40,-19 19,20 1,-20 0,0-1,0 1,0 0,20-20</inkml:trace>
  <inkml:trace contextRef="#ctx0" brushRef="#br0" timeOffset="729802.973">18633 1032,'0'39,"0"21,0-1,0 21,0 19,0-40,0 1,0-40</inkml:trace>
  <inkml:trace contextRef="#ctx0" brushRef="#br0" timeOffset="729961.9889">18534 1349,'40'-20,"-1"0,1 20,0 0,19 0,-19 0,20 0</inkml:trace>
  <inkml:trace contextRef="#ctx0" brushRef="#br0" timeOffset="731922.1839">18911 1290,'-20'39,"20"1,-20 0,20-21,0 21,0-20,0 20,20-20,20-20,-20 0,0-20,-1-20,1 80,20-20,-20-40,20-20,-40 20,19 0,-19-19,20 19,-20 0,0 40,0 19,0 1,0-20,0-60,20 1,0 19,0-20,0 20,19 0</inkml:trace>
  <inkml:trace contextRef="#ctx0" brushRef="#br0" timeOffset="732074.2">19328 1448,'-20'60,"20"-40,0 19,0-19,0 0</inkml:trace>
  <inkml:trace contextRef="#ctx0" brushRef="#br0" timeOffset="732498.2424">19506 1389,'0'20,"-19"-1,-1 1,0 20,0-20,0 0,40 0,20-60,-1 40,-19-40,0 20,0 0,0 1,-20-1,0 0,0 40,-20 19,20 21,20-20,-20-1,0 1,39-40,-19-20,20-19</inkml:trace>
  <inkml:trace contextRef="#ctx0" brushRef="#br0" timeOffset="732698.2625">19804 1071,'0'20,"0"40,0 19,-20 0,20 1,0 19,0-39,0-21</inkml:trace>
  <inkml:trace contextRef="#ctx0" brushRef="#br0" timeOffset="732866.2788">19685 1428,'20'-19,"20"-1,-21 0,21 20,0-20,-1 40,1-20,0 0,-20 20</inkml:trace>
  <inkml:trace contextRef="#ctx0" brushRef="#br0" timeOffset="733202.3129">19923 1468,'0'20,"20"-20,20 0,-21-20,21 20,-20-20,0 0,20 1,-40-21,0 20,-20 40,0 0,-20 0,20 19,20 21,-20-20,20-21,40 21,-20-40,20 20,-1-20,1-20,20 20,-21-20</inkml:trace>
  <inkml:trace contextRef="#ctx0" brushRef="#br0" timeOffset="733954.3881">20578 1647,'0'-40,"20"0,0 1,0-21,-1 20,1-19,0-20,-20 19,20 1,-20-1,0 0,0 21,0-1,0 0,0 100,0-1,-20 1,20 39,0 20,0-20,0 1,20-41,-20-19,20 0,-20-40</inkml:trace>
  <inkml:trace contextRef="#ctx0" brushRef="#br0" timeOffset="734122.4049">20598 1528,'-20'-20,"40"-20,-20 20,40 0,-1 1,21-1,-1 0,1 0,-1 0,1 20,-40 0</inkml:trace>
  <inkml:trace contextRef="#ctx0" brushRef="#br0" timeOffset="734442.4369">21094 1290,'-20'0,"0"0,0 19,-19 1,19 0,20 0,-20 0,40 0,20-1,-21-19,1 0,0 0,0 40,-20-20,0 20,-20-1,20-19,-20 20,0-20,-19 0,19-20</inkml:trace>
  <inkml:trace contextRef="#ctx0" brushRef="#br0" timeOffset="734818.4739">21272 1290,'-19'0,"-21"19,20 1,0 0,0 20,20-20,20-1,20-19,0 40,-1-20,-39 0,20 0,-20 0,0 19,-20-19,20 0,-20 20,1-40,-1 0</inkml:trace>
  <inkml:trace contextRef="#ctx0" brushRef="#br0" timeOffset="735762.5689">21392 1548,'39'0,"1"0,-20-20,19 20,1-20,-20 0,0-20,-40 1,0 39,-20 39,21-19,-1 20,0 0,20-21,0 21,0-20,20 0,19-20,-19 0,20 0,-20-20,20 0,-21 0,1 0,0-19,0 19,-20 0,0 60,-20-20,20 19,20-59,0 1,0-1,-20 0,19 0,1-20,0 20,0 1,0 38,-20 21,20-20,-20 20,-20-1,20-19,0 0,20-40,0-19,-1 19,1 0,0-20,0 20,20-19,-21 19,1 59,-20 1,20 0,-20 19,0-19,20-20,0 0,19-60,-19 20</inkml:trace>
  <inkml:trace contextRef="#ctx0" brushRef="#br0" timeOffset="736010.5937">22245 1051,'0'80,"-20"19,20 0,0 0,0 1,0-1,0-59,20-1,0-19,19-20,1-40,-40 1</inkml:trace>
  <inkml:trace contextRef="#ctx0" brushRef="#br0" timeOffset="736282.6209">22225 1488,'20'-20,"20"0,-1 20,1-20,-20 40,19-20,-39 20,20 20,-20 0,0-1,-20 21,1-21,-1 1,-20 0,20-40,0 0,20-20,-19 0,19-20</inkml:trace>
  <inkml:trace contextRef="#ctx0" brushRef="#br0" timeOffset="736498.6425">22542 1051,'20'20,"0"0,-20 40,-20 19,20 0,-20 21,20-21,-19 0,19-39,19-20,1 0</inkml:trace>
  <inkml:trace contextRef="#ctx0" brushRef="#br0" timeOffset="736650.6577">22681 1488,'40'40,"-20"-1,20 1,-1-20,-19 0,20-20,0-20</inkml:trace>
  <inkml:trace contextRef="#ctx0" brushRef="#br0" timeOffset="736834.676">23039 1409,'-60'178,"-19"-19,19 39,-19-39,39-40,0-20</inkml:trace>
  <inkml:trace contextRef="#ctx0" brushRef="#br0" timeOffset="795420.534">298 2202,'39'-19,"1"-1,20 20,19-20</inkml:trace>
  <inkml:trace contextRef="#ctx0" brushRef="#br0" timeOffset="799028.8949">972 2064,'-20'79,"20"20,0 0,-19 1,19-21,0-20,0-39,19 20,-19-40</inkml:trace>
  <inkml:trace contextRef="#ctx0" brushRef="#br0" timeOffset="799268.9189">774 2143,'0'-40,"20"20,19 1,1-21,39 20,-19 0,0 20,-21-20,21 40,-21-20</inkml:trace>
  <inkml:trace contextRef="#ctx0" brushRef="#br0" timeOffset="799484.9405">933 2441,'79'-40,"-39"20,-1 20,1-20,0 20,-20 20,-1 0</inkml:trace>
  <inkml:trace contextRef="#ctx0" brushRef="#br0" timeOffset="799700.9621">1052 2639,'20'-20,"-1"0,41 20,-20-20,-1 1,21-1,-20 0,-1-20,1 20</inkml:trace>
  <inkml:trace contextRef="#ctx0" brushRef="#br0" timeOffset="799956.9876">1627 1766,'-20'40,"40"-1,-40 41,20-1,-19 20,19 0,-20 1,20-21,20-19,-20-41,19 1</inkml:trace>
  <inkml:trace contextRef="#ctx0" brushRef="#br0" timeOffset="800309.0229">1707 2341,'0'20,"39"-20,-19 0,20-20,-20 0,-1-19,1 19,0-20,-20 20,-20 1,0 38,1 21,-21 0,20 19,0 1,0-1,20-19,0-20,40 0,-20-20,20-20,-1-20,21-19</inkml:trace>
  <inkml:trace contextRef="#ctx0" brushRef="#br0" timeOffset="800557.0477">2044 2262,'-40'-20,"1"40,19 20,20-1,-20 21,20-20,20-1,-20-19,20 0,-1 0,21-20,-20 0,0 0,0-20,19 20,-19-20,20-20</inkml:trace>
  <inkml:trace contextRef="#ctx0" brushRef="#br0" timeOffset="800773.0693">2282 1944,'0'60,"0"0,0-1,20 20,-20 21,0-21,20-39,-20-1</inkml:trace>
  <inkml:trace contextRef="#ctx0" brushRef="#br0" timeOffset="800957.0876">2222 2302,'20'-20,"20"0,0 0,-1 20,1 0,0-20,-1 20,1 0,-20 20</inkml:trace>
  <inkml:trace contextRef="#ctx0" brushRef="#br0" timeOffset="801108.1028">2520 2282,'20'-20,"20"0,-20 0,-20 20</inkml:trace>
  <inkml:trace contextRef="#ctx0" brushRef="#br0" timeOffset="801197.1117">2520 2282,'0'0</inkml:trace>
  <inkml:trace contextRef="#ctx0" brushRef="#br0" timeOffset="801445.1365">2560 2222,'0'20,"-20"20,20-20,-20 19,0-19,20 20,20-40,20 0,0-20,-1-20,1 1,-20-1,19 0,-19 1,0 19,-20 0,-20 20,0 20</inkml:trace>
  <inkml:trace contextRef="#ctx0" brushRef="#br0" timeOffset="802173.2089">2858 2183,'-20'-20,"0"40,0 19,0 1,0 0,0-1,20-19,0 0,20-40,0 0,0-19,0-21,0 1,0-1,-20 1,19-21,-19 1,20 19,-40 21,20 78,-19 41,38-21,-19 40,0 1,0-1,20-40,0-19,0 0,20-20,-1-20,1-20</inkml:trace>
  <inkml:trace contextRef="#ctx0" brushRef="#br0" timeOffset="802645.2565">3393 2421,'20'0,"0"-40,-20 0,20 1,-20-1,0-20,-20 21,0-1,-20-19,21 19,-21 20,0-20,1 20,-1 1,20 19,0-40,40 0,20 20,-1 1,1-1,0 20,-1 0,21 0,-20 20,-1-1,1 1,-40 20</inkml:trace>
  <inkml:trace contextRef="#ctx0" brushRef="#br0" timeOffset="802877.2788">3314 2222,'40'-20,"-21"1,21 19,20-20,-21 20,1-20,20 20,-21-20,1 20,-20-20,0 20</inkml:trace>
  <inkml:trace contextRef="#ctx0" brushRef="#br0" timeOffset="803173.3093">3711 2103,'-40'20,"20"0,-19 20,19-21,0 21,0 0,20-1,20-19,0 0,0-40,-1 20,21-39,-20 19,20-20,-21 20,-19 0,20-19,-40 19,1 40,-1 0,20 19,0 21,20-21</inkml:trace>
  <inkml:trace contextRef="#ctx0" brushRef="#br0" timeOffset="803485.3405">3929 2202,'-40'20,"40"20,-19 0,19-1,-20 1,0-20,20-60,20 0,0 1,19-1,-19-19,20 19,-1 20,21 0,-20 0,-1 20</inkml:trace>
  <inkml:trace contextRef="#ctx0" brushRef="#br0" timeOffset="804021.394">4703 1786,'0'39,"0"-19,0 40,0-21,-20 21,20 0,-20 19,0-20,1 1,19-1,0-19,0-20,0 0,0 20,19-80,-19 0,20-19,0-21,-20 21,20-1,-20 1,20 19,-20-20,0 21,0-1,-20 0,40 1,-20-1,0 20,20 40,-1 0</inkml:trace>
  <inkml:trace contextRef="#ctx0" brushRef="#br0" timeOffset="804381.4301">5120 2123,'0'20,"20"20,-20-1,19 21,1-1,0 1,0-1,0-39,0 0,-1 0</inkml:trace>
  <inkml:trace contextRef="#ctx0" brushRef="#br0" timeOffset="804620.454">5398 1944,'-20'40,"0"0,0 39,0 20,0 1,-19 19,19 0,20-20,-20-20,0-19,20-20,0-40</inkml:trace>
  <inkml:trace contextRef="#ctx0" brushRef="#br0" timeOffset="805053.4972">5398 2321,'19'20,"21"-40,-20 1,20-21,-1 0,1 20,0-19,-21-1,1 20,-20-19,0 19,0 0,-39 0,-1 20,20 20,-20 20,1 19,-1 1,0-1,1 40,19-19,0 19,20-40,0-19,20-20,20-20,-1-20,1-20,19-19</inkml:trace>
  <inkml:trace contextRef="#ctx0" brushRef="#br0" timeOffset="805709.5629">5854 2103,'0'-20,"-20"1,-20 78,21-39,-21 39,20-19,0 20,20-1,0-19,20-20,0-40,0 0,0 0,-1-20,1 21,0-21,0 20,-20 0,0 40,0 20,0-20,20-1,0 1,-1-20,1-20,20-19,-20 19,0 0,-1 0,1 40,-20 20,0-20,0-1,-20 21,20-80,0 1,0-1,20-19,20-21,0 21,19 19,1 20,-1 0,1 40</inkml:trace>
  <inkml:trace contextRef="#ctx0" brushRef="#br0" timeOffset="811797.1716">7382 2341,'99'0,"-39"-20</inkml:trace>
  <inkml:trace contextRef="#ctx0" brushRef="#br0" timeOffset="815357.5276">8017 1944,'-20'-19,"0"19,-39 39,39 1,-20 0,20 39,-19-19,-1-1,20 20,0 1,20-21,0-19,20 0,0-20,20-1,-1-19,21 0,-20 0,19-19,-19-1</inkml:trace>
  <inkml:trace contextRef="#ctx0" brushRef="#br0" timeOffset="815749.5668">8215 2222,'-20'0,"1"0,-1 40,0-20,20 19,0 1,-20 0,40 0,-20-1,20-39,0-20,-1 1,1-21,0-20,-20 21,0 19,0-20,-20 40,0 20,1 20,19 19,-20-19,20 0,20-1,-20 1</inkml:trace>
  <inkml:trace contextRef="#ctx0" brushRef="#br0" timeOffset="816357.6276">8215 2560,'40'-20,"-20"-20,0 0,-20 21,20-21,-20 0,0-19,19 19,-19 20,-19 60,19-1,0 21,0-20,0-1,0 1,0-20,19-60,-19 20,0-19,20-1,-20 0,20 1,-20 19,40 0,-20 20,-1 40,-19-21,0 21,0-20,20 0,0-40,0-20,0 1,-20-1,20 0,-1 20,21 1,-20 38,-20 21,20 20,-20-1,0 1,20-1,0-39,-1 0</inkml:trace>
  <inkml:trace contextRef="#ctx0" brushRef="#br0" timeOffset="816868.6786">8870 2341,'0'-39,"20"19,-20-20,0 20,0 0,-20 60,20 0,0-1,0 21,-20-20,20-20,20-1,0-38,-20-1,0-20,0 0,20 1,-20-1,20 20,0 20,-1 40,-19-20,0-1,0 21,20-20,-20-20</inkml:trace>
  <inkml:trace contextRef="#ctx0" brushRef="#br0" timeOffset="816942.686">9029 2302,'40'-60,"-21"20,1 1,0 19,0 20</inkml:trace>
  <inkml:trace contextRef="#ctx0" brushRef="#br0" timeOffset="817021.6939">9148 2163,'20'39,"-20"1,0 20,0-1,20-19,-20-20,39 0</inkml:trace>
  <inkml:trace contextRef="#ctx0" brushRef="#br0" timeOffset="817661.758">9406 2123,'-40'40,"40"-20,-20 19,20 21,-19-1,19-19,0 0,19-20,21-40,-20-20,0 0,0 1,-1-1,1 0,-20 1,0 19,-20 59,20-19,0 40,0-21,20 1,-20-20,40-20,-20 0,20-40,-21 20,1 1,-20-21,20 20,-20-20,-20 100,20-20,0-1,-20 1,20 0,40-60,-40-20,20 0,0 1,-20-1,20 0</inkml:trace>
  <inkml:trace contextRef="#ctx0" brushRef="#br0" timeOffset="817797.7716">9723 2163,'0'20,"0"19,0 1,0 19,20-19,-20 0,20-20,0 0,0-40,0-20</inkml:trace>
  <inkml:trace contextRef="#ctx0" brushRef="#br0" timeOffset="817973.7888">9902 2024,'0'59,"-20"-19,20 20,0 19,-20 0,20-19,0-20,20-21</inkml:trace>
  <inkml:trace contextRef="#ctx0" brushRef="#br0" timeOffset="818205.8124">9981 1786,'0'39,"-19"21,19-1,0 21,0 19,19-20,-19 21,20-41,20 1,-20-40,19-20,1 0</inkml:trace>
  <inkml:trace contextRef="#ctx0" brushRef="#br0" timeOffset="818677.8596">10656 2083,'-20'20,"0"0,1 20,-1-1,-20 1,20 0,20 19,-20-19,20-20,20 0,0-40,20 0,-20 0,19-20,-19 1,0-1,0 0,-20 1,0 19,0 0,-40 0,20 60,0-20,1 19,19 1,19 0,-19-1</inkml:trace>
  <inkml:trace contextRef="#ctx0" brushRef="#br0" timeOffset="818997.8916">10934 2282,'-20'-40,"0"20,0-19,-19 19,19-20,-20 20,20 0,0 1,1-21,38 0,1 0,0 21,20-1,-20 0,19 20,1 0,-20 20,0 0</inkml:trace>
  <inkml:trace contextRef="#ctx0" brushRef="#br0" timeOffset="819212.9131">10775 2242,'20'-40,"20"21,-1-1,21 20,-1-20,1 0,-1 20,1 0,-20 0,19 0</inkml:trace>
  <inkml:trace contextRef="#ctx0" brushRef="#br0" timeOffset="819629.9548">11628 2064,'-19'0,"-21"19,0 21,20-20,-19 20,19-1,0 1,20-20,0 19,20-19,0-40,19 1,-19-21,20 0,-20 1,0 19,-1-20,1 20,-40 60,20-20,0 19,0 1,20 0,-20-20,40 19</inkml:trace>
  <inkml:trace contextRef="#ctx0" brushRef="#br0" timeOffset="819956.9874">11847 2222,'20'-20,"-20"1,0 58,0-19,-20 0,20-40,0 0,0-19,20-1,-20 0,19-19,1 19,0 20,0 0,0 20,19 20</inkml:trace>
  <inkml:trace contextRef="#ctx0" brushRef="#br0" timeOffset="820717.0635">12085 2341,'0'-39,"0"-1,0 20,0-20,0 1,20-1,-20 0,0 21,0 58,-20-19,20 20,0-1,0 1,-20-20,60 0,-20-80,-20 21,19 19,-19-20,20-19,0 39,0 0,0 0,0 40,-20 0,0 19,19-19,-19 20,0-20,0 0,20-1,20-58,-20-1,0 20,-1-19,-19-1,20 20,0 0,0 40,0 20,-20-1,0 1,0-20,20 20,-20-21</inkml:trace>
  <inkml:trace contextRef="#ctx0" brushRef="#br0" timeOffset="820885.0802">12581 2163,'20'39,"-20"-19,39 0,-19-40</inkml:trace>
  <inkml:trace contextRef="#ctx0" brushRef="#br0" timeOffset="821109.1026">12819 1865,'-40'60,"21"19,-21-19,20 39,0-20,0 20,20 1,0-41,0-39,20 0</inkml:trace>
  <inkml:trace contextRef="#ctx0" brushRef="#br0" timeOffset="822110.2028">13494 2004,'-40'0,"20"20,0 0,-19 19,19-19,0 20,0 0,20-21,0 1,20 0,20-20,-20-20,-1 0,1 1,0-21,0 20,-20 0,0 0,0 40,0 0,0 20,0-20,0 19,20-19,0 0,-1 0,21-40,-20 20,0-20,19-20,-39 21,20-1,-20 0,20 0,-20 60,0-20,0 19,0 1,0-20,0 0,0-40,20 0,-20-20,20 20,-20-19,20-1,-20 20,20-19,-1 39,1 39,-20 1,0-20,20 19,-20 1,20-20,0 0</inkml:trace>
  <inkml:trace contextRef="#ctx0" brushRef="#br0" timeOffset="822318.2236">14069 2103,'-20'20,"20"20,-19-20,19 19,0 1,0-20,0 0,19-1</inkml:trace>
  <inkml:trace contextRef="#ctx0" brushRef="#br0" timeOffset="822438.2356">14089 2302,'20'-40,"-20"0,0 1,0-1,0-20,0 21,0-21,0 20</inkml:trace>
  <inkml:trace contextRef="#ctx0" brushRef="#br0" timeOffset="822669.2587">14030 1806,'0'39,"0"21,0 19,0-19,19-1,1 1,0-21,20 1,-1-20,1-20,20 0,-40 0,19-20,-19-20,0 21,0-1,0-20,-1 20</inkml:trace>
  <inkml:trace contextRef="#ctx0" brushRef="#br0" timeOffset="823701.3619">14724 2262,'0'-40,"0"20,0-19,0-1,0 20,0-19,0 19,0 59,-20-19,20 20,0 0,0-21,0 1,0-59,0 19,0-20,0 0,20 1,-20-1,20 0,0-19,0 39,-1 0,21 0,0 40</inkml:trace>
  <inkml:trace contextRef="#ctx0" brushRef="#br0" timeOffset="823989.3907">14962 2103,'20'0,"20"-39,-20 19,-1 0,-38 0,-21 20,20 20,0 20,0-21,0 21,20 0,0-1</inkml:trace>
  <inkml:trace contextRef="#ctx0" brushRef="#br0" timeOffset="824054.3972">15022 2242,'59'-20,"-19"0</inkml:trace>
  <inkml:trace contextRef="#ctx0" brushRef="#br0" timeOffset="824461.4379">15220 2083,'-20'40,"20"20,0-1,-20 20,20-19,20 0,-20-21,20 1,0 0,-40-60,0 0,0 0,1-20,-1-19,0-1,0 1,20-21,20 21,-20-20,20 19,0 20,-1 1,1 19,0 0,20 40,-20 0</inkml:trace>
  <inkml:trace contextRef="#ctx0" brushRef="#br0" timeOffset="824525.4443">15300 2202,'0'100,"0"-81</inkml:trace>
  <inkml:trace contextRef="#ctx0" brushRef="#br0" timeOffset="824949.4867">15419 2222,'19'-20,"-19"1,20-21,-20 20,0 0,20 0,-20 1,0-21,-20 80,20-1,-20-19,20 0,0-40,20-20,0 1,0-1,20-20,-20 21,19-1,1 0,-20 40,0 0,-1 0</inkml:trace>
  <inkml:trace contextRef="#ctx0" brushRef="#br0" timeOffset="825141.5059">15677 2064,'19'39,"21"-39,-20 0,0-20,19 1,-19-1,0 0,0 0,-20-20</inkml:trace>
  <inkml:trace contextRef="#ctx0" brushRef="#br0" timeOffset="825301.5219">15776 1984,'-40'60,"20"-21,0 21,1-20,19 19,0-39,39 20,-19-60,20 0,-1 0</inkml:trace>
  <inkml:trace contextRef="#ctx0" brushRef="#br0" timeOffset="825485.5403">16093 1825,'-39'40,"19"-20,0 20,0-1,0 1,20-20,20 0</inkml:trace>
  <inkml:trace contextRef="#ctx0" brushRef="#br0" timeOffset="825653.5571">16153 2123,'0'20,"0"20,-20-1,20-19,-20 20,0-20,0 19,1-19,-1-20</inkml:trace>
  <inkml:trace contextRef="#ctx0" brushRef="#br0" timeOffset="826413.6331">16272 2143,'40'-20,"-21"-20,-19 21,20-1,-20 0,0 0,0 0,-20-20,1 40,-1 20,20 20,-20 0,40-20,-20 19,0-19,20 20,19-20,-19-20,0 0,20-20,-21-20,1 20,0-19,-20 19,0 59,0-19,0 20,0-20,0 0,0-1,20 1,20-59,-40 19,20-20,-1 20,-19-19,20 19,0-20,0 0,0 20,0 60,-20-20,0 20,19 19,-19 1,0-1,20-19,0-20,0-20</inkml:trace>
  <inkml:trace contextRef="#ctx0" brushRef="#br0" timeOffset="826637.6555">16947 1786,'-20'39,"20"21,0 19,0 1,0-1,0-19,0-1,0-19,0-20</inkml:trace>
  <inkml:trace contextRef="#ctx0" brushRef="#br0" timeOffset="826821.6738">16808 2143,'20'-20,"-1"0,41 0,-20 1,19 19,1 0,-1-20,-19 20</inkml:trace>
  <inkml:trace contextRef="#ctx0" brushRef="#br0" timeOffset="827181.7098">17284 1984,'-40'0,"20"20,1 0,-1 0,0 0,0-1,0 1,40 0,20-20,-20 0,19 20,-19-20,20 20,-20-20,-1 20,21 19,-40-19,0 0,-20 20,20-21,-39 21,19-40</inkml:trace>
  <inkml:trace contextRef="#ctx0" brushRef="#br0" timeOffset="828101.8019">18078 2044,'-40'0,"20"20,20-1,-20 1,0 20,1 0,-1-21,20 1,20-40,-20-19,0 19,-20 0,0 40,20 20,-20-1,20 1,-20 0,0-1,1 1,19-80,0 20,0-19,19 19,1-40,0 1,0-1,0 21,0-21,-20 1,19 19,-19 0,0 20,0-19,20 19,0 20,-20 40,0-1,20-19,-20 20,0-20</inkml:trace>
  <inkml:trace contextRef="#ctx0" brushRef="#br0" timeOffset="828653.8571">17899 1905,'0'-20,"0"0,20 0,20-19,-21 19,21 0,0 0,0 0,-1 20,1 0,-20 20,-20 0,20 0,-40 19,20 1,-40 20,20-1,-19 21,19-41,-20 21,20-21,0-19,20 0,40 0,-20-20,20 0,-1 20,1-20,19 0,-19 20,-20-20,20 0,-21 0</inkml:trace>
  <inkml:trace contextRef="#ctx0" brushRef="#br0" timeOffset="829117.9035">18554 2103,'-40'40,"20"-20,1 19,-1 1,0 0,0-1,20 1,40-20,-20 0,-1-40,1 0,20 0,-20 0,0 1,-1-21,-19 20,0-20,0 21,0-21,-19 0,-1 20,-20 1,0 38,40 1,-19 0,19 20,0-20</inkml:trace>
  <inkml:trace contextRef="#ctx0" brushRef="#br0" timeOffset="829869.9787">18772 2282,'0'-40,"20"20,-20-19,0 19,0 0,0-20,0 20,0 80,-20-20,20-1,0 1,0-20,0 19,20-78,0-1,-20 20,20-19,0-1,-1 0,1 20,0 1,20 19,-40 39,0 1,20-20,-20 19,0-19,0 0,39-20,-39-20,20 0,0 1,0-21,0 20,0 0,19 0,-19 40,0 0,-20 0,0 0,0 19,0 1,20 0,-20-20,20-1</inkml:trace>
  <inkml:trace contextRef="#ctx0" brushRef="#br0" timeOffset="830262.0179">19288 2282,'20'0,"0"0,20-20,-21 0,21 20,0-20,-1 0,-19 1,20-21,-40 20,0 0,0 0,0 1,-20 19,0 19,0 21,1 0,-1-1,20 1,0 0,0-1,20-19,-1 0,1-20,20 20,0-20,19-20,-19 20,0-20</inkml:trace>
  <inkml:trace contextRef="#ctx0" brushRef="#br0" timeOffset="830838.0754">20300 2163,'-40'-20,"21"40,-21 0,20 19,0-19,0 0,20 0,0 19,20-19,0-40,20 1,-40-1,20-20,-20 0,19 60,-19 20,20-20,-20 19,20-19,0 20,0-20,0-20,19 20,-19-20,0 0</inkml:trace>
  <inkml:trace contextRef="#ctx0" brushRef="#br0" timeOffset="831094.1011">20419 1984,'0'20,"0"0,20 20,-20-1,0 21,20-1,0-19,-20 19,20-19,-1-20,1 0</inkml:trace>
  <inkml:trace contextRef="#ctx0" brushRef="#br0" timeOffset="831470.1387">20439 2262,'0'-20,"0"0,40 0,-20 1,19 19,-19 0,20 0,0 0,-21 19,21 1,-20 20,0-20,-20 0,20 19,-40-19,20 20,-20-20,20 0,-40 19,20-39,1 40,19-60</inkml:trace>
  <inkml:trace contextRef="#ctx0" brushRef="#br0" timeOffset="831910.1819">20955 2421,'0'-40,"20"0,-20 1,0 78,0-19,0 20,-20-20,20 0,0-40,0 0,0-20,20 0,-20 1,40-1,-21 0,21 21,-20-21,20 40,-21-20,1 20,0 0,0 20</inkml:trace>
  <inkml:trace contextRef="#ctx0" brushRef="#br0" timeOffset="832310.2226">21372 2183,'-20'19,"20"21,-20-20,0 20,-20-1,21 1,-1 20,20-21,0 1,39-20,1-20,-20 0,20-20,-1 0,-19 0,20 0,-20-19,-20-1,20 20,-20-20,-20 1,20 19,-20 0,0 20,0 0,0 20,-19-20,19 40,20-21</inkml:trace>
  <inkml:trace contextRef="#ctx0" brushRef="#br0" timeOffset="832742.2659">21610 2242,'-20'40,"0"-20,20 19,-20 1,20 0,0-1,20-19,20-20,-20-20,0 1,-1-1,1-20,-20 0,0 80,-20-20,1 20,19-1,0 1,19 0,21-40,-20 19</inkml:trace>
  <inkml:trace contextRef="#ctx0" brushRef="#br0" timeOffset="833198.3115">22007 2302,'0'-40,"-40"80,20-1,0 1,1 0,-1-1,20 1,0-20,20 0,-1-40,1-20,20 20,-20-19,0-21,-20 20,19-19,1-1,-20 1,0-1,0 21,0-1,0 20,-20 40,20 20,-19 19,38 21,-19-21,40 20,0-19,-1-20</inkml:trace>
  <inkml:trace contextRef="#ctx0" brushRef="#br0" timeOffset="835406.5323">15974 2123,'-20'0</inkml:trace>
  <inkml:trace contextRef="#ctx0" brushRef="#br0" timeOffset="835598.5515">15974 2123,'0'0</inkml:trace>
  <inkml:trace contextRef="#ctx0" brushRef="#br0" timeOffset="835670.5587">15974 2123,'20'20,"0"-20</inkml:trace>
  <inkml:trace contextRef="#ctx0" brushRef="#br0" timeOffset="836526.6442">16133 2222,'0'0,"0"40,-20-60,-20 0,21 0,-1 1,20-1,-20 0,-20 0,40 0,-20 20</inkml:trace>
  <inkml:trace contextRef="#ctx0" brushRef="#br0" timeOffset="870903.0816">417 3076,'20'19,"19"-19,1 0,19-19,1-1,0 0,39 0,-20 0</inkml:trace>
  <inkml:trace contextRef="#ctx0" brushRef="#br0" timeOffset="876647.656">992 2738,'60'-79,"-21"39,21 20,-1 0,1 20,-20 0,-1 20,-19 20,0 0,0 19,-40 21,20-1,-40 0,21 1,-1-41,-20 21,20-40,20 0</inkml:trace>
  <inkml:trace contextRef="#ctx0" brushRef="#br0" timeOffset="877279.7192">1032 2877,'-40'-20,"20"0,40 40,0 40,-20-1,20 21,0-1,-20 0,20 1,-20-21,19-19,1 0,0-20,0 19,0-19,0 0,-1-20</inkml:trace>
  <inkml:trace contextRef="#ctx0" brushRef="#br0" timeOffset="877759.7672">1548 3056,'-20'0,"-20"39,20 1,20 0,-19 19,19 1,-20-1,40 1,-20-40,39 0,-19-20,20-20,-20 0,0-20,-1 1,1-1,-20-20,0 21,-20-1,20 20,-19 0,-21 20,20 0,0 20,0 0,20 20,0-21,0 21</inkml:trace>
  <inkml:trace contextRef="#ctx0" brushRef="#br0" timeOffset="878198.8111">1687 3076,'0'59,"0"-19,0-1,0 1,20 0,-20-20,39 0,-19-20,20-20,-20 0,-1 60,21-21,0-19,-20-19,0-21,-1 20,-19 0,0-20,20 1,-20 19,0 0,0 20</inkml:trace>
  <inkml:trace contextRef="#ctx0" brushRef="#br0" timeOffset="878823.8736">2143 3234,'40'0,"-20"-20,19-19,-39-1,0 0,-20 21,1 19,-1 39,0 1,20 0,0-1,0 21,20-20,0-21,-1-19,1 0,20 0,-20 0,0-19,0-1,-1-20,1 20,-20 0,20 0,-20 60,0-20,-20 20,20-20,-20-60,40 0,-20 20,20-19,20-1,-20 0,19 20,1 1,0-1,19 0,-19 0,0 0</inkml:trace>
  <inkml:trace contextRef="#ctx0" brushRef="#br0" timeOffset="879047.896">2996 2679,'20'39,"-20"21,0-1,0 41,0-21,0 20,20-19,-20-21,-20-19,20 0</inkml:trace>
  <inkml:trace contextRef="#ctx0" brushRef="#br0" timeOffset="879535.9448">2917 3234,'-40'-39,"40"-1,0 20,0 0,20 0,20 1,0-1,19 20,-19-20,19 20,-19-20,0 0,-1 20,-19-20,-40 20,-19 20,19 0,0 20,-20-1,20 1,1 20,-1-41,20 21,39-20,-19-20,0-20,0 0,20 0,-20-19,-1 19,1 0,0-20,-20 21,0-1,0 0,-20 0,0 60,20-1,0-19</inkml:trace>
  <inkml:trace contextRef="#ctx0" brushRef="#br0" timeOffset="879871.9784">3592 2937,'20'19,"-20"21,0 0,19 19,-19 1,0-1,0-19,0-20,40-40,-40-20,20 1,0-21,0 1,19-21,-19 21,20 19,-20 20,19 20,-39 20</inkml:trace>
  <inkml:trace contextRef="#ctx0" brushRef="#br0" timeOffset="880240.0152">3929 3095,'20'20,"20"-40,-21 1,21-21,-20 20,0-20,-40 1,0 39,-20 19,21 1,-21 0,20 20,0 19,0 1,20-20,0 19,0-39,40 0,-20 0,20-20,-1 0,1-20,0 0,-1-20,1-19,-20 19</inkml:trace>
  <inkml:trace contextRef="#ctx0" brushRef="#br0" timeOffset="880439.0351">4306 2599,'0'40,"0"19,0 1,0 19,0 21,0-21,0 0,0 1,0-41</inkml:trace>
  <inkml:trace contextRef="#ctx0" brushRef="#br0" timeOffset="880624.0536">4167 3036,'20'-40,"20"20,-20 0,19 1,1 19,0-20,19 20,-19-20,0 20</inkml:trace>
  <inkml:trace contextRef="#ctx0" brushRef="#br0" timeOffset="880984.0896">4505 2897,'-40'40,"20"-21,0 1,-20 20,21 0,19-1,-20 21,20-40,20 0,19-1,-19-19,20-19,0-1,-1-20,-19 20,0-19,0-1,0 0,-1 0,1 1,-20 19,-20-20,1 60,-1 20,0-1,20 1,0-20,0 20,59-40</inkml:trace>
  <inkml:trace contextRef="#ctx0" brushRef="#br0" timeOffset="881248.116">5219 2520,'-40'139,"1"-60,19 20,0 1,0-21,0 0,20-19,0-20,0-1,40-39</inkml:trace>
  <inkml:trace contextRef="#ctx0" brushRef="#br0" timeOffset="881672.1584">5298 2897,'-39'20,"19"0,0 19,0-19,20 20,-20 0,20-1,0 1,20-20,20-40,-20 0,-1-20,1 21,-20-21,20 0,-20 20,0-19,-20 39,0 19,20 21,0 0,0 19,0-19,20 0,-20-20,20-20</inkml:trace>
  <inkml:trace contextRef="#ctx0" brushRef="#br0" timeOffset="882120.2032">5417 3036,'0'59,"0"-39,0 20,0 0,20-21,0 1,0-20,0-39,0 19,-1 20,21-20,-20 0,0 0,-20-19,0 19,0-20,-20 20,20-20,-20 21,20-1,0 40,0-1,20 1</inkml:trace>
  <inkml:trace contextRef="#ctx0" brushRef="#br0" timeOffset="882543.2455">5993 2798,'-20'0,"-20"0,20 20,-19 19,-1-19,0 20,21-20,-1-1,0 1,60 0,-1 0,-19-20,0 0,20 0,-21 20,1 0,-20 19,0-19,-20 0,1 20,-1-20,0-1,0 1,-20 0,40-20</inkml:trace>
  <inkml:trace contextRef="#ctx0" brushRef="#br0" timeOffset="882839.275">6410 2520,'-20'40,"-20"19,0 1,20 19,-19 20,-1 0,20-39,0 19,1-19,19-20,0-21,19-19</inkml:trace>
  <inkml:trace contextRef="#ctx0" brushRef="#br0" timeOffset="883687.3599">6350 3056,'40'0,"-1"-20,1 0,0 0,-20 0,19-19,-19 19,-20 0,-20 0,0 0,1 20,-1 20,-20 0,20 20,-19-1,-1 1,20 20,0-1,0-19,20-1,20-19,20-20,0 0,-1 0,1-20,39-19,-39-1</inkml:trace>
  <inkml:trace contextRef="#ctx0" brushRef="#br0" timeOffset="884111.4023">6806 2877,'-39'20,"19"20,0-1,0 1,20 0,0-1,0-19,20 0,20-20,-20-59,-1 19,1 20,-20 0,0 0,0-19,0 78,0-19,0 20,20 0,-20-1,20-19,0 20,0-20,-1-20,21 0,-20 0,20-20</inkml:trace>
  <inkml:trace contextRef="#ctx0" brushRef="#br0" timeOffset="884759.4671">7144 2917,'-20'0,"-20"39,20-19,1 20,19 0,0-1,0 1,19-20,21 0,-20-20,0-20,19 0,-19 0,0-19,0-1,0 0,-20-19,20-1,-20 20,19-19,-19-1,0 21,-19 19,19 59,-20 21,20 0,0 19,0-20,0 1,-20-20,40-20,-20-1,20-38,-20-1,19-20,-19 0,20 1,0 19,0 0,20 40,-40 0,20 19,-20 1,19 20,1-21,0 1,0-20,0 0</inkml:trace>
  <inkml:trace contextRef="#ctx0" brushRef="#br0" timeOffset="885207.5119">7957 2897,'-19'40,"-1"-1,0 1,0 0,20-1,0 1,0 0,0-20,20-20,20 0,-21-20,1 0,0-20,0 20,0-19,-20-1,20 0,-40 20,20-19,-40 19,20 40,0-20,-19 39,19-19,0 20,0 20,0-21,20 1</inkml:trace>
  <inkml:trace contextRef="#ctx0" brushRef="#br0" timeOffset="885927.5839">8295 2738,'-20'40,"0"19,0 21,0-1,20 1,-20-1,1-20,-1-19,20-20,-40-40,40 0,0-19,0-1,20-20,0 1,19 19,1-19,0 19,19 0,-39 20,20-19,0 19,-21 0,1 0,0 40,-40 40,0-1,1 20,-1 1,0-21,20-19,-20-20,40-60,-20 1,20-1,0 0,-1 0,1 1,20 19,-20 0,19 40,-39 20,20-21,0 41,-20-20,20 19,-20-19,20-20</inkml:trace>
  <inkml:trace contextRef="#ctx0" brushRef="#br0" timeOffset="886551.6463">8791 3115,'39'-20,"-19"1,20-21,-40 20,0-20,-20 1,0 39,-19 19,19 1,0 20,0 0,20-1,0 1,0 0,20-1,0-19,19-20,-19 0,20 0,0-20,-20 1,-1-1,21 0,-20-20,0 1,0-1,-1 20,1 40,-20 0,0 19,-20 1,20 0,0-20,-39-1,39-58,0-1,20 0,-1-19,21 19,0-19,19 19,21 20,-21 20,1 0</inkml:trace>
  <inkml:trace contextRef="#ctx0" brushRef="#br0" timeOffset="906520.643">10021 3076,'20'19,"0"-19,19 20,1-20,0 0,0-20,-1 20,1 0</inkml:trace>
  <inkml:trace contextRef="#ctx0" brushRef="#br0" timeOffset="907440.735">10696 3056,'-60'-20,"21"0,19 0,-20 0,20 0,20-19,-20 19,40-40,0 21,0-1,0 20,39-20,-19 40,0-19,-1 38,1 1,0 0,-1 40,1-1,-20 21,-20-1,0 0,0 1,-20-21,-20 1,1-20,-1-21,0 1,1-20,19 0,0-39,40-1,0 20,-1 0,21 0,20 0,-1 20,1 20,-1-20,-19 20,19-20,-19 20,0 0,-20 0,0 0,19-1</inkml:trace>
  <inkml:trace contextRef="#ctx0" brushRef="#br0" timeOffset="908152.8062">11728 2937,'-40'-20,"20"20,0 0,0 20,-19 19,19 21,-20-1,20 1,1 19,19-39,19 20,1-21,20-19,0-20,19 0,1-20,-1 0,1 1</inkml:trace>
  <inkml:trace contextRef="#ctx0" brushRef="#br0" timeOffset="908520.843">12065 2956,'-20'0,"-20"20,21 0,-1 20,0 0,0-1,0 21,20-1,0-39,0 20,40-40,-20 0,19-60,-19 21,-20 19,0-20,0-19,0 19,-20 20,1 20,-1 0,-20 40,20-1,20 1,20 0</inkml:trace>
  <inkml:trace contextRef="#ctx0" brushRef="#br0" timeOffset="908992.8902">12144 3115,'20'-39,"-20"-1,0 99,0-19,0 0,0-1,-20 21,20-40,-19 0,19-60,0 0,0-19,19-1,1 1,0-1,0 20,20 21,-21-1,1 40,0 19,0 21,-20-20,20 19,0-19,-20-1,39-19,-19-40,0 1</inkml:trace>
  <inkml:trace contextRef="#ctx0" brushRef="#br0" timeOffset="909296.9206">12521 2837,'-39'0,"19"20,0 0,20 20,-20-1,20-19,0 0,40 20,0-40,-21 20,1 0,0-1,-20 21,20-20,-20 20,-20-21,20 21,0-20,-20 0,0 0,20-20</inkml:trace>
  <inkml:trace contextRef="#ctx0" brushRef="#br0" timeOffset="909560.947">12680 3016,'-20'20,"40"0,0 0,20-20,-20-40,-20 20</inkml:trace>
  <inkml:trace contextRef="#ctx0" brushRef="#br0" timeOffset="909960.987">12760 2937,'0'39,"0"-19,0 20,0 0,0-1,0-19,19 20,-19-20,20-20,20 0,-20-40,-20 0,20 20,-20-19,0-1,19 20,1 0,0 60,-20 0,20-1,0 1,0-20,0 20,-1-21,21-58,-20-1,0 0</inkml:trace>
  <inkml:trace contextRef="#ctx0" brushRef="#br0" timeOffset="910153.0062">13097 2639,'0'99,"0"0,0-19,20 19,0-39,-1-1,21-39,-20 0</inkml:trace>
  <inkml:trace contextRef="#ctx0" brushRef="#br0" timeOffset="910345.0254">13335 2798,'-60'20,"41"-1,-1 1,0 0,20 0,0 0,20 19</inkml:trace>
  <inkml:trace contextRef="#ctx0" brushRef="#br0" timeOffset="910505.0414">13414 2996,'60'20,"-40"20,19-20,-39-1,0 21,0-20,-19 0,-21 19,0-19,1 0,19 0,-20-20</inkml:trace>
  <inkml:trace contextRef="#ctx0" brushRef="#br0" timeOffset="911073.0982">14347 3076,'60'19,"19"1,0 0,40-20</inkml:trace>
  <inkml:trace contextRef="#ctx0" brushRef="#br0" timeOffset="938833.874">15002 2698,'0'20,"0"60,0-21,-20 40,20 21,-20-21,20 0,-20 0,20-39,0-21,0-19,20-20,0-20</inkml:trace>
  <inkml:trace contextRef="#ctx0" brushRef="#br0" timeOffset="939633.954">15478 3314,'0'-40,"20"-20,-20 1,20-1,-20 1,0-1,0-19,0 19,0 1,0-1,0 40,0-19,0 98,0 1,-20-1,20 21,0 19,0-20,0 1,0-21,0 1,20-20,-20-21,0 1,0-40,0-19,0-21,20-19,0 19,-1 21,1 19,0 0,0 20,20 20,-21 19,-19 1,20 20,-20-1,0 1,0-21,0 1,20-20</inkml:trace>
  <inkml:trace contextRef="#ctx0" brushRef="#br0" timeOffset="940009.9916">15835 3095,'0'40,"-20"0,1-1,19 21,-20-20,20-1,0-19,20-20,19-39,-39-1,20 0,-20 20,0 0,-20 60,40 0,-20 0,20-21,-20 1,40 0,-20-20,19-20</inkml:trace>
  <inkml:trace contextRef="#ctx0" brushRef="#br0" timeOffset="940362.0268">16192 3056,'-39'0,"19"20,0 19,0-19,0 20,1-1,-1-19,40 20,-1-40,1 0,0 0,20-20,-20 20,-1 0,21 20,-20-20,20 40,-40-1,20 1,-20-20,0 20,0-21,0 1</inkml:trace>
  <inkml:trace contextRef="#ctx0" brushRef="#br0" timeOffset="940626.0532">16669 2758,'0'40,"0"19,0 21,0-1,0 0,20 1,-20-21,0 1,0-20,0-21,0 1</inkml:trace>
  <inkml:trace contextRef="#ctx0" brushRef="#br0" timeOffset="940754.066">16609 3334,'-20'-60,"1"20,38 20,1 1,20-1,0 0,-1 0,21 20,-20 0</inkml:trace>
  <inkml:trace contextRef="#ctx0" brushRef="#br0" timeOffset="941098.1004">16947 3076,'-20'19,"0"1,-20 0,20 0,1 20,-1-1,20 1,-20 0,40-20,-20-1,20-19,19 0,-19-19,20-1,-1-20,-19 0,20 20,-20-19,-20-1,20 0,-20 21,-40 19,20 39,20-19,0 20,0-1,20-19,0-20</inkml:trace>
  <inkml:trace contextRef="#ctx0" brushRef="#br0" timeOffset="941346.1252">17522 2579,'-20'20,"20"20,0 39,-20 1,20 19,0 0,0 0,0-19,0-21,20-39,-20 0,0 0</inkml:trace>
  <inkml:trace contextRef="#ctx0" brushRef="#br0" timeOffset="941626.1532">17403 3135,'0'-40,"20"1,0 19,19-20,1 20,0 20,-1 0,-19 20,0 0,0 20,-20-1,-20 1,20 0,-20-1,0-19,20 20,-19-20,19 0</inkml:trace>
  <inkml:trace contextRef="#ctx0" brushRef="#br0" timeOffset="941978.1884">17701 3254,'19'0,"1"-20,20 20,-20-20,0 1,19-1,-19 0,0 0,-20 0,20 0,-40 1,0-1,0 40,1-1,-1 21,20-20,0 39,0-19,0 20,20-40,-1 19,21-39,0 0,-1 0,1-39,0-1,19 0</inkml:trace>
  <inkml:trace contextRef="#ctx0" brushRef="#br0" timeOffset="942218.2124">18455 2837,'-20'60,"20"-1,0 41,0-21,0 20,0-19,0-41,20 1,0-20,19 0,-19-40</inkml:trace>
  <inkml:trace contextRef="#ctx0" brushRef="#br0" timeOffset="942634.254">18217 2917,'-20'-80,"20"41,20-1,19 0,1-19,0 19,19 20,1 0,-1 1,-19 19,0 19,-1-19,-19 40,-20-20,20 20,-20 19,-20 1,0 19,0-19,20-1,-39 1,39-21,-20 1,0-20,40-20</inkml:trace>
  <inkml:trace contextRef="#ctx0" brushRef="#br0" timeOffset="942914.2819">18931 2599,'0'60,"-20"-1,0 21,0-1,1 20,-1 1,20-21,-20-20,20-19,0 0,0-20,20 0</inkml:trace>
  <inkml:trace contextRef="#ctx0" brushRef="#br0" timeOffset="943370.3276">18911 3214,'40'20,"-20"-20,-1-20,1 1,20-1,-20 0,0 0,0 0,-1 0,1-19,-40 19,1 40,-1 0,0-1,0 21,-20 20,20-21,20 21,0-1,0-19,20-20,0 0,0-20,0 0,20 0,-1-40,1 20,0-19,-21-1,1 0</inkml:trace>
  <inkml:trace contextRef="#ctx0" brushRef="#br0" timeOffset="943649.3555">19368 2698,'-20'100,"20"-21,-20 0,20 1,20-1,0-19,-20-1,39-19,-19 0,0-20,0-1,0-19</inkml:trace>
  <inkml:trace contextRef="#ctx0" brushRef="#br0" timeOffset="944002.3908">19328 3274,'-20'-20,"40"0,-20-19,40 19,-21 0,21 0,0 0,19 20,-19 0,19 0,-39 20,20 0,-20 20,-20-1,0 1,-20 0,0-1,0 1,0-20,20 0,-19 19,38-39</inkml:trace>
  <inkml:trace contextRef="#ctx0" brushRef="#br0" timeOffset="944737.4643">20221 3095,'-40'20,"20"20,0 0,-19-1,39 1,-20 20,20-41,20 1,0 0,-1-40,21 0,-20 1,0-1,0-20,-20 20,19-20,-19 21,-19 58,19 1,0 0,0-1,19-19,1 0,20 0,-20-20,0-20,0 20,-1-20,1 0,0 1,0-21,-20 0,-20 0,20 1,0-1,-20-19,-19 19,19-20,0 40,0 1,0-21,40 20,0 0,0 0,19 20,1 0,0 0,-20 20,-1 0,1 20,0-1,-20 21</inkml:trace>
  <inkml:trace contextRef="#ctx0" brushRef="#br0" timeOffset="944913.4819">20340 3214,'-40'0,"80"-39,0 39,-1-20,21 0,-21 0,21 0,-20 1</inkml:trace>
  <inkml:trace contextRef="#ctx0" brushRef="#br0" timeOffset="945097.5003">20796 2798,'20'59,"-20"-19,-20 19,20 21,0-1,0 1,0-21,0-19,0 0</inkml:trace>
  <inkml:trace contextRef="#ctx0" brushRef="#br0" timeOffset="945265.5171">20697 3195,'20'-40,"20"40,-1-20,1 0,19 20,1-20,0 20,-21 20</inkml:trace>
  <inkml:trace contextRef="#ctx0" brushRef="#br0" timeOffset="945641.5547">21054 3234,'20'20,"0"-40,20 20,-21-20,21 1,-20-1,0 0,0 0,-60 0,20 20,-20 0,21 40,-1-20,0 19,20 21,-20-20,40-20,0 19,0-19,19-20,1 20,0-40,19 20,-19-20,19-19,-39 39</inkml:trace>
  <inkml:trace contextRef="#ctx0" brushRef="#br0" timeOffset="946193.6099">21590 3453,'-20'-20,"20"-20,0 20,0-19,0 19,20-20,-20 20,0-20,0 80,0 0,-20 0,20-21,0 1,0-40,0 1,20-21,-20-20,20 1,0-1,19 21,1-21,0 40,-20 20,19 0,1 0,0 0</inkml:trace>
  <inkml:trace contextRef="#ctx0" brushRef="#br0" timeOffset="946865.677">22285 2996,'-40'0,"20"0,0 0,0-20,0 20,40 0,0-20,20 20,-20-19,19 19,1 0,0 19,-20-19,-1 20,1 0,-20 0,0 0,-20 20,1-21,-1 1,0 0,0 0,40-20,0 0,0 0,19 0,-19 0,20 0,-20 0,-1 0,21 20,-40 19,0 1,0-20,-20 20,0-20,1-1,-21 1,20 0,0-20,0 20,-19-40,39 20</inkml:trace>
  <inkml:trace contextRef="#ctx0" brushRef="#br0" timeOffset="947489.7395">22681 3016,'20'0,"0"-20,20 20,-1-20,1 20,0 0,0 0,-21 0,21 0,-20 20,-40 20,20-20,-40 0,21-1,-1 1,0 0,20 20,20-40,19 0,1 0,-20 0,20 0,-1 0,1 0,-20 20,20-20,-40 39,19-19,-19 20,-19-20,-1 19,0-19,0 0,0 0,-20 0,21-20,-21-20,40 0</inkml:trace>
  <inkml:trace contextRef="#ctx0" brushRef="#br0" timeOffset="947977.7882">23138 3016,'40'0,"-1"0,1 0,19-20,-19 20,20 0,-21 0,1 0,0 0,-20 0,19 20,-19 0,-40 0,20 0,-20 19,1 1,-21 19,0-19,20 20,0-1,1-19,-1 0,0-1,20-19,-20 0,20 0,40 0,-20-40,-1 0</inkml:trace>
  <inkml:trace contextRef="#ctx0" brushRef="#br0" timeOffset="948305.8211">23932 3076,'0'39,"0"1,-20 0,0 19,0 1,20-1,-20 1,0-21,20-19,0 20,20-60</inkml:trace>
  <inkml:trace contextRef="#ctx0" brushRef="#br0" timeOffset="948873.8779">23832 3115,'20'-20,"0"1,20-1,-1 0,21 0,-20 20,19-20,-19 20,19 0,-39 20,0-20,0 20,-40 0,0 19,0-19,-19 0,-1 0,20 0,-20 19,40-19,40-20,-20 0,0 0,20 20,-21 0,1 0,0 0,0 19,-20-19,0 20,-20 0,0-1,-19-19,19 20,-20-20,0-1,20-19,1 20,-1-40</inkml:trace>
  <inkml:trace contextRef="#ctx0" brushRef="#br0" timeOffset="949202.9108">24646 3095,'-60'20,"21"20,-1 0,-19 39,39-19,-20-1,20 1,0-21,20 1,20-20,20 0,-20-20,0 0,19-20,-19 0,20 0</inkml:trace>
  <inkml:trace contextRef="#ctx0" brushRef="#br0" timeOffset="949433.9339">24864 3135,'-20'20,"1"39,19 1,-20 0,0 19,20-20,-20 1,20-1,0-39,0 0</inkml:trace>
  <inkml:trace contextRef="#ctx0" brushRef="#br0" timeOffset="949713.9619">24825 3195,'39'-20,"1"0,0 20,19-20,-19 20,-1 0,-19 20,0 0,-20-20</inkml:trace>
  <inkml:trace contextRef="#ctx0" brushRef="#br0" timeOffset="949905.9811">24864 3314,'40'-40,"0"40,19 0,-19 0,-20 20,19-20</inkml:trace>
  <inkml:trace contextRef="#ctx0" brushRef="#br0" timeOffset="950114.0019">24785 3711,'79'-20,"1"20,-1-20,20 20</inkml:trace>
  <inkml:trace contextRef="#ctx0" brushRef="#br0" timeOffset="1.00151E6">1845 4107,'20'0,"0"0,20-19,-20 19,19-20,-19 20,0 20,20-1,-1 1</inkml:trace>
  <inkml:trace contextRef="#ctx0" brushRef="#br0" timeOffset="1.00795E6">2480 3849,'-19'-19,"-1"-1,0 40,20 19,-20 21,0-1,20 21,-20-1,1-19,19-1,0-39,19 20,1-40,20-20,-20 0,0-40,-1 21,21-21,-20 1,0-21,0 1,0 19,-1 1,-19 19,0 80,-19 19,-1 1,20 19,0 21,0-41,0 1,20-41,-1 1,1 0,0-40,20 0</inkml:trace>
  <inkml:trace contextRef="#ctx0" brushRef="#br0" timeOffset="1.0083E6">2858 3929,'-20'0,"-20"0,20 39,-20-19,21 20,-1 0,0-20,0-1,60-19,-20 0,-1-19,21 19,0 0,-20 0,0 19,-1 1,-19 20,20 0,-40-1,20 1,0-20,-19 20,-1-21,0-58</inkml:trace>
  <inkml:trace contextRef="#ctx0" brushRef="#br0" timeOffset="1.00865E6">2977 4028,'0'40,"0"-1,0 1,19 0,-19-1,20-19,20 0,-20-40,0 0,-1-19,-19 19,20 0,-20-20,0 21,0 38,0 1,0 20,20 0,-20 19,20-39,0 0,20-20,-1 0</inkml:trace>
  <inkml:trace contextRef="#ctx0" brushRef="#br0" timeOffset="1.00903E6">3393 4048,'-20'20,"1"0,-1 19,20 1,0 0,0-1,20-19,-1-40,1 0,0-19,-20 19,0 0,0-20,0 100,20-20,0-1,0-19,-1 20,21-20,-20-40,0 0,20-40</inkml:trace>
  <inkml:trace contextRef="#ctx0" brushRef="#br0" timeOffset="1.00925E6">3731 3691,'0'39,"0"21,-20-1,20 21,0-1,0 1,0-1,20 0,-20-39,19-20,-19-20</inkml:trace>
  <inkml:trace contextRef="#ctx0" brushRef="#br0" timeOffset="1.00948E6">3870 3591,'0'60,"0"19,-20-19,20 39,0 0,0-19,0-1,0-19,20-21,-20-19,19-20</inkml:trace>
  <inkml:trace contextRef="#ctx0" brushRef="#br0" timeOffset="1.00966E6">3870 4127,'19'60,"-19"-40,20 19,0-19,0 0,0-20,19 0,-19-40</inkml:trace>
  <inkml:trace contextRef="#ctx0" brushRef="#br0" timeOffset="1.00984E6">4128 3968,'-20'60,"0"19,0 1,0 19,20 0,-20-19,20-21,20-19,20-40,-20-20</inkml:trace>
  <inkml:trace contextRef="#ctx0" brushRef="#br0" timeOffset="1.01056E6">4643 4028,'20'-20,"-40"80,20-21,-19-19,19 20,19-20,1-40,0 0,0-20,-20 1,0-1,0 20,0-20,0 21,-20-1,-20 40,21-1,-1 21,0 0,20 19,-20-19,20 20,20-41,20 1,-21-40,21 1,-20-1,0-20,0 20,-1-19,1-1,-20 0,0 20,20 60,-20 0,0 19,20-19,-20 0,20-21,0-19,19 0</inkml:trace>
  <inkml:trace contextRef="#ctx0" brushRef="#br0" timeOffset="1.01099E6">5001 3929,'0'39,"0"1,0 20,19-1,-19 21,0-1,20 0,-20 1,20-21,-20-19,0 0,-40-40,21-20,19-20,-20-19,0-41,20 1,0-20,20 0,-20 40,39-1,-19 41,0 19,0 20,20 20,-40-1,0 41,0 19,0 1,0-1,0-19,0-41,20 1</inkml:trace>
  <inkml:trace contextRef="#ctx0" brushRef="#br0" timeOffset="1.01145E6">5199 3909,'20'59,"-20"-19,0 40,0-1,0 0,20 1,0-1,-20 0,19 1,-19-40,0-21,-19-78,-1-1,0-19,0 0,20-21,-20-19,20 20,0 20,20-1,0 21,0 39,0 0,19 0,-19 40,0-20,0 40,0 19,-20 21,20 19,-20-20,-20 1,20-41,-20-19,20-20</inkml:trace>
  <inkml:trace contextRef="#ctx0" brushRef="#br0" timeOffset="1.01185E6">5477 3869,'0'20,"-20"20,0-1,0 21,1 0,-1-1,20-19,20-20,-1-1,1-19,20 0,0-19,-1-21,-19 0,20 1,-20-1,-20 0,19 0,-19 1,-19-21,19 40,-40 20,20 0,0 40,0 0,20-20,0 19,0 1,0-20</inkml:trace>
  <inkml:trace contextRef="#ctx0" brushRef="#br0" timeOffset="1.01203E6">5755 3949,'-20'59,"20"1,0 19,0-39,20-1,0-39</inkml:trace>
  <inkml:trace contextRef="#ctx0" brushRef="#br0" timeOffset="1.01219E6">5794 3671,'0'20,"20"19,-20 1,40 0</inkml:trace>
  <inkml:trace contextRef="#ctx0" brushRef="#br0" timeOffset="1.01264E6">5993 3889,'0'-20,"0"0,0-19,0 19,0 40,20 19,-40 21,20-1,20-19,-20 20,-20-21,40 1,-20 0,-20-80,20 0,0 1,20-21,-20 1,19-1,1 40,0 0,0 80,-20-1,0-19,20 40,-20-21,20-19,0-20,19-60</inkml:trace>
  <inkml:trace contextRef="#ctx0" brushRef="#br0" timeOffset="1.01284E6">6310 3651,'0'20,"20"20,-20-1,0 41,0-1,20 0,-20-19,20-1,-20-19,0 0</inkml:trace>
  <inkml:trace contextRef="#ctx0" brushRef="#br0" timeOffset="1.01301E6">6231 4107,'0'-39,"0"19,20-20,0 20,19 20,1-20,0 1,-1-1,1 20,0 0</inkml:trace>
  <inkml:trace contextRef="#ctx0" brushRef="#br0" timeOffset="1.0132E6">6509 4048,'39'0,"-19"0,0-20,20 0,-20-20,0 21,-1-1</inkml:trace>
  <inkml:trace contextRef="#ctx0" brushRef="#br0" timeOffset="1.01332E6">6648 3909,'-40'20,"20"19,0 1,0 20,20-21,0 1,20-20,0 0,20-20,-20-20</inkml:trace>
  <inkml:trace contextRef="#ctx0" brushRef="#br0" timeOffset="1.01373E6">6806 3790,'-19'40,"-1"-1,0 21,20-1,-20 1,0-20,40-21,0-19,-20-19,20-41,0 20,-1 1,-19-41,20 1,0 19,0-39,-20 20,20 19,-20 21,0 78,0 1,-20 39,20 1,0 19,0-20,20 1,0-21,19-39,1 0</inkml:trace>
  <inkml:trace contextRef="#ctx0" brushRef="#br0" timeOffset="1.01418E6">7541 3711,'-40'19,"20"21,0 0,0-1,1 1,19 0,-20-1,20 1,20-20,-1-60,1 20,0-19,0 19,0-20,0 1,-20-1,-20 99,20-39,0 20,0 19,20-39,-1 0,21-20,0 0</inkml:trace>
  <inkml:trace contextRef="#ctx0" brushRef="#br0" timeOffset="1.01456E6">7878 3790,'0'-40,"20"1,-40 19,0 40,0-1,0 1,-19 0,19 20,0-20,20-1,20-19,39 0,-39 0,0 20,20-20,-20 20,0-20,19 40,-19-1,-20-19,-20 0,20 20,-39 0,19-21,20-19</inkml:trace>
  <inkml:trace contextRef="#ctx0" brushRef="#br0" timeOffset="1.01514E6">8632 3750,'-20'-20,"0"60,-19-20,-1 20,0 19,20-19,-19 19,39-39,20 0,19-40,-19 0,20 0,-20-19,19 19,-19-20,0 20,0 1,-20 58,0 1,-20 19,0 1,20 19,-20 1,20-1,-20-19,1-21,-1 1,0-20,-20-20,20 0,1 0,-1-20,0 0,20-39,0 19,20-20,0 1,19 19</inkml:trace>
  <inkml:trace contextRef="#ctx0" brushRef="#br0" timeOffset="1.01552E6">8950 3810,'-20'-20,"0"20,-20 20,20 0,-19-1,19 21,-20 0,20-1,0 21,1-40,19 20,0-21,39-19,-19 0,0-19,20-21,-21 20,1-20,0 1,-20 19,0-20,0 0,-20 21,-19-1,19 20,20 20</inkml:trace>
  <inkml:trace contextRef="#ctx0" brushRef="#br0" timeOffset="1.01583E6">8969 3810,'0'79,"0"-19,0-21,0 1,20 0,0-20,0-40,0 0,0-20,-1 0,1 21,-20-41,40 20,-20 1,0 19,0 0,-20 20</inkml:trace>
  <inkml:trace contextRef="#ctx0" brushRef="#br0" timeOffset="1.0164E6">9247 3949,'40'0,"-20"-20,0 0,19 0,-39-20,0 21,-39 19,-1 39,20 1,20 0,-20-1,20-19,20 20,-20-20,40-20,-20 20,-1-40,1 20,0-20,0 0,20-20,-40 20,19 1,-19 38,0 21,-19-20,19 0,0-60,0 20,19 0,1-19,0-1,0 0,0 40,20 0,-40 0</inkml:trace>
  <inkml:trace contextRef="#ctx0" brushRef="#br0" timeOffset="1.01683E6">9644 4028,'20'-40,"-20"1,0 19,0-20,-20 80,0-1,20 1,-20 0,20-20,0 0,20-20,0-20,-20 0,20 0,0 0,0-20,-1 21,1 19,0 19,-20 1,0 20,20-20,-20 20,20-40</inkml:trace>
  <inkml:trace contextRef="#ctx0" brushRef="#br0" timeOffset="1.01747E6">9962 3949,'19'-40,"-38"80,-1-21,20 21,-20-20,20 20,-20-1,40-19,0-59,-20 19,0 0,0 0,0 0,0-20,0 21,0 58,20-19,-20 0,19 0,1 0,20-20,-20 0,0 0,-1-20,1 0,0 0,-20-20,0 21,-20 19,-19 39,-1-39,20-39,40 19,-20 0,20-20,0 20,19-19,-19-1,20 20,0 20</inkml:trace>
  <inkml:trace contextRef="#ctx0" brushRef="#br0" timeOffset="1.01788E6">10537 3750,'-20'0,"0"0,-19 20,-1 0,20 0,-20 0,21-1,-21 1,40 0,20-20,19 20,-19-20,20 0,0 20,-20 0,19-1,1 1,-20 0,0 0,-20 0,0 0,-20 19,0-19,-20 0,1 0,19-20,-20 0,20 0,20-20</inkml:trace>
  <inkml:trace contextRef="#ctx0" brushRef="#br0" timeOffset="1.01915E6">10081 4187,'-20'-20,"20"0,-20 0,20 0,0-19,0 19,0-20,20 80,-20-20,0 19,0-98,0 39,0-20,0-19,0 19,0 0,20 1,-20-1,19 0,1 21,20 19,0 19</inkml:trace>
  <inkml:trace contextRef="#ctx0" brushRef="#br0" timeOffset="1.01976E6">11192 3830,'-20'-20,"0"20,-20 0,21 20,-21-1,20 21,-20 0,1 19,19-19,-20 0,40-20,0-1,20-19,20-39,-20-1,-1 20,1-20,0 21,-20-21,20 20,-20 60,0-20,0 39,20-19,0 0,-1-21,1 1,20 0</inkml:trace>
  <inkml:trace contextRef="#ctx0" brushRef="#br0" timeOffset="1.02036E6">11430 4187,'20'-40,"0"0,-20 21,0-21,-20 20,20-20,-20 1,0 19,0-20,0 20,1-19,-21-1,20 20,0-20,20 21,-20-1,20-20,20 20,-20 0,40 0,0 1,-1-1,-19 20,20 0,19 20,-39-1,20 1,-20 20</inkml:trace>
  <inkml:trace contextRef="#ctx0" brushRef="#br0" timeOffset="1.02057E6">11331 3968,'20'-19,"-1"-1,21 0,0 0,19 0,1-19,-20 19,19 0</inkml:trace>
  <inkml:trace contextRef="#ctx0" brushRef="#br0" timeOffset="1.02078E6">11748 3572,'0'59,"0"1,0 19,-20-19,20 19,0-20,0 1,0-20,0-1</inkml:trace>
  <inkml:trace contextRef="#ctx0" brushRef="#br0" timeOffset="1.02096E6">11589 4048,'0'-20,"0"0,0 0,39 0,-19-19,40 19,-20 0,19 0,-19 20,19-20,-19 40,-20-20</inkml:trace>
  <inkml:trace contextRef="#ctx0" brushRef="#br0" timeOffset="1.02157E6">11986 3988,'19'0,"21"-39,-20 19,0-20,-40 20,0 0,0 20,-19 0,19 20,-20 0,20 20,20-1,-20 21,20-20,20-1,0-19,20-20,-20 0,19 0,1-20,-20 1,20-21,-21 20,1 0,0 0,0 0,0 40,-20 0,-20 20,0-20,20 19,-40-19,21-59,19 19,0-20,19 0,1 1,20-21,-20 20,19 1,1 19,0 0,-1 20,-19 0</inkml:trace>
  <inkml:trace contextRef="#ctx0" brushRef="#br0" timeOffset="1.02189E6">13156 3433,'0'39,"0"1,-19 20,19 19,-20 0,20 1,0-1,0 0,0-39,20 0,-1-20</inkml:trace>
  <inkml:trace contextRef="#ctx0" brushRef="#br0" timeOffset="1.02213E6">13335 3810,'0'39,"20"1,-20 0,20 19,19-19,-19 0,20-20,0-20</inkml:trace>
  <inkml:trace contextRef="#ctx0" brushRef="#br0" timeOffset="1.02236E6">13772 3711,'-20'59,"-20"20,0 1,1 19,-1 0,0 0,20-19,1-21,19-39,0 0</inkml:trace>
  <inkml:trace contextRef="#ctx0" brushRef="#br0" timeOffset="1.02287E6">13811 3968,'20'20,"0"-20,0 0,19-20,-19 1,0-1,20 0,-20-20,-20 20,0 1,-20-1,-20 40,20-1,0 21,-19 0,-1-1,20 21,0 0,1-1,19-19,19-20,1-1,20-19,-20 0,19-19</inkml:trace>
  <inkml:trace contextRef="#ctx0" brushRef="#br0" timeOffset="1.02348E6">14149 3869,'-20'20,"20"0,-20 20,20-21,0 1,20 20,-20-20,39 0,-19-20,20-20,-40 0,20 40,20 0,-21 0,1-20,0 0,0 19,0-19,19 20,-19-20,-20-39,20-1,0-20,0 1,0-1,19 21,-19-21,20 20,0 40,-21-19,1 38</inkml:trace>
  <inkml:trace contextRef="#ctx0" brushRef="#br0" timeOffset="1.02384E6">15200 3611,'0'40,"-20"0,1 39,19-19,-20 39,0-20,20-19,0-1,20-19,-20-20</inkml:trace>
  <inkml:trace contextRef="#ctx0" brushRef="#br0" timeOffset="1.02404E6">14982 4048,'0'-20,"40"-20,-20 20,19 1,21 19,-21-20,1 20,0 0,0 20</inkml:trace>
  <inkml:trace contextRef="#ctx0" brushRef="#br0" timeOffset="1.02441E6">15319 4068,'20'0,"20"0,-20-20,19 0,1 0,0 0,0-19,-21 19,21 0,-60-20,0 40,1 20,-21 0,20 20,-20-1,1 21,19-1,0 1,20-20,20-1,0-19,19-20,1 0,0 0,19-20,-19 0</inkml:trace>
  <inkml:trace contextRef="#ctx0" brushRef="#br0" timeOffset="1.02496E6">15895 3968,'-20'-19,"0"-1,0 59,0-19,-19 20,39 0,-20-1,20-19,0 0,20 20,19-60,1 20,-20-20,0 0,0 20,-20 0</inkml:trace>
  <inkml:trace contextRef="#ctx0" brushRef="#br0" timeOffset="1.0255E6">15875 4207,'-20'-40,"0"0,20 20,-20 1,20-1,0-20,-19 60,-1 0,20 19,-20 21,20-1,0 1,-20-40,40-80,0 21,-20-21,20 1,19-1,-19 0,20 1,0-1,-1 41,-19-1,20 0,-20 60,-1-21</inkml:trace>
  <inkml:trace contextRef="#ctx0" brushRef="#br0" timeOffset="1.02618E6">16153 4226,'0'-39,"0"19,0-20,0 1,20-1,-20 0,19 0,-19 1,20 19,-20 40,0 39,-20 1,1-1,19 1,-20-20,20-21,0-38,20-21,-20 20,19-20,1-19,-20 19,20 0,0 21,0-1,0 59,-20-19,0 0,39 0,-19-40,0 0,20 0,-20-19,19 19,1 0,-20 0,20 20,-40 0,19 60,-19-21,0 21,0 0,0 19,0-20,20-19</inkml:trace>
  <inkml:trace contextRef="#ctx0" brushRef="#br0" timeOffset="1.10408E6">17304 4008,'39'20,"-19"-20,0 0,20 0,-1 0,1 0,0 0,-20 0,19 0</inkml:trace>
  <inkml:trace contextRef="#ctx0" brushRef="#br0" timeOffset="1.10462E6">17959 3671,'-20'0,"-20"0,20 40,-19-21,-1 41,0-20,20-1,0 1,20-20,40-20,0 0,-20 0,19 0,1 0,0-20,-1 40,1-20,-20 20,0-1,-20 21,0 0,0 19,-20-19,0 20,0-1,0-19,1-20,19-60</inkml:trace>
  <inkml:trace contextRef="#ctx0" brushRef="#br0" timeOffset="1.10499E6">18117 4068,'0'39,"0"1,20-20,-20 20,20-21,0-19,20-39,-21 19,1-20,-20 1,20 19,-20 0,0 60,0-1,0-19,20 20,0-20,19-20,-19 0,20-20,-20-20</inkml:trace>
  <inkml:trace contextRef="#ctx0" brushRef="#br0" timeOffset="1.10542E6">18455 3968,'0'40,"0"0,20 0,-20-1,0 21,19-1,-19 1,20-1,-20-19,0 0,0-1,-20-19,1-40,-1-19,20-41,-20 1,20-20,0 19,20 21,0 19,-1 20,21 0,-20 20,0 40,0 0,-20 19,0 1,0-1,0 1,0-20,0-40</inkml:trace>
  <inkml:trace contextRef="#ctx0" brushRef="#br0" timeOffset="1.10586E6">18653 4008,'20'-20,"0"60,-20 0,20-1,-20 21,19 19,-19-19,0 19,0-19,-19-1,19-39,-20 0,0-40,20-39,-20-21,20 1,0-20,20-1,-20 21,40 19,-21 21,1 19,20 0,-20 20,20 20,-21 20,-19-1,0 21,0 19,-19-19,-1 19,0-19,0-40,40-40</inkml:trace>
  <inkml:trace contextRef="#ctx0" brushRef="#br0" timeOffset="1.10624E6">19030 3909,'-20'40,"-19"19,39-19,-20 0,0 19,20-19,0-20,40-20,-1-20,-19-20,20 20,-20-19,0-1,-1 0,1 0,-20 1,0 19,-39 20,19 20,-20 19,20 1,0 20,0-21,20 1,40-20</inkml:trace>
  <inkml:trace contextRef="#ctx0" brushRef="#br0" timeOffset="1.10658E6">19308 3750,'-40'20,"20"20,1-20,-1-1,20 21,20-20,-1-20,21 0,-20 0,0 20,0 0,0-1,-1 21,-19-20,0 20,0-1,-19 1,19 0,-20-1,0-19,0-20</inkml:trace>
  <inkml:trace contextRef="#ctx0" brushRef="#br0" timeOffset="1.1069E6">19447 4048,'20'0,"19"-20,-19 0,20 0,0 0,-1 1,-19-1,0-20,-40 40,0 20,-19 0,-1 0,20-1,0 21,0 0,20-20,0 0,40-1,0-19,-1-19</inkml:trace>
  <inkml:trace contextRef="#ctx0" brushRef="#br0" timeOffset="1.10715E6">19784 3909,'-20'40,"20"-1,-19 1,19 0,0-1,0-19,19 0,1-40,0-19,0-1,0 0,0 0,-20-19,19-20,1 19</inkml:trace>
  <inkml:trace contextRef="#ctx0" brushRef="#br0" timeOffset="1.1073E6">19883 3611,'0'60,"0"-20,0 19,0 20,20 1,0-21,0 1,0-20,19-21,21-19</inkml:trace>
  <inkml:trace contextRef="#ctx0" brushRef="#br0" timeOffset="1.108E6">20558 3492,'0'20,"-20"20,20 19,0 21,20-21,-20 21,0-1,20 0,0-19,-20-20</inkml:trace>
  <inkml:trace contextRef="#ctx0" brushRef="#br0" timeOffset="1.10818E6">20419 3949,'0'-20,"20"0,20 0,-20 0,19 0,21 20,-20-19,-1 19</inkml:trace>
  <inkml:trace contextRef="#ctx0" brushRef="#br0" timeOffset="1.10853E6">20757 3869,'-20'40,"20"-20,-20 0,20 19,20-19,19-20,1-20,0 20,-20-20,19-19,-19 19,-20 0,20 0,-40 0,0 20,0 0,-19 0,-1 20,20 0,0 0,20 0,-19 0,38 19,-19-39</inkml:trace>
  <inkml:trace contextRef="#ctx0" brushRef="#br0" timeOffset="1.10912E6">21471 3869,'-20'0,"0"40,20 0,-20-21,20 21,0 0,20-20,0 0,0-20,20-20,-21 0,1 20,0-20,0 40,0 0,0 0,0-1,-1 1,1-40,0 20,20-19,-40-21,20 20,-1 0,-19-20,0 21,0-21,-19 20,-1 60,20-20</inkml:trace>
  <inkml:trace contextRef="#ctx0" brushRef="#br0" timeOffset="1.10985E6">21947 3869,'-20'20,"20"20,-19-20,19-1,19 1,-19 0,40 20,-20-40,20-20,-21-20,-19 20,-19 1,-1 19,20 19,-40 21,40-20,-20 0,20 20,0-21,0 1,20 0,20-20,-20-40,-1 21,1-1,0 0,-20 0,20 0,0 0,-20 60,20 0,-20-20,0-1,39 21,-19-40</inkml:trace>
  <inkml:trace contextRef="#ctx0" brushRef="#br0" timeOffset="1.11003E6">22285 3968,'0'40,"19"0,-19 0,20-1,-20 1,20-20,0 0</inkml:trace>
  <inkml:trace contextRef="#ctx0" brushRef="#br0" timeOffset="1.11028E6">22443 3691,'0'39,"0"1,0 20,0 19,0-20,0 21,20-21,0-19,-20 0,0-20,20-1</inkml:trace>
  <inkml:trace contextRef="#ctx0" brushRef="#br0" timeOffset="1.11057E6">22364 3968,'-20'0</inkml:trace>
  <inkml:trace contextRef="#ctx0" brushRef="#br0" timeOffset="1.1107E6">22364 3968,'0'0</inkml:trace>
  <inkml:trace contextRef="#ctx0" brushRef="#br0" timeOffset="1.11079E6">22404 4028,'19'0,"21"0,-20-20,20 20,-1 0,-19-20,0 20,0 0</inkml:trace>
  <inkml:trace contextRef="#ctx0" brushRef="#br0" timeOffset="1.11098E6">22265 3889,'39'-20,"1"20,20 0,-21 0,21 0,-1 20</inkml:trace>
  <inkml:trace contextRef="#ctx0" brushRef="#br0" timeOffset="1.11163E6">23019 3750,'0'-20,"0"40,0 0,0 20,0 19,0-19,20 19,-20-19,0 20,0-21,0 1,0-20,19 0,1 0,0-1,-20-38</inkml:trace>
  <inkml:trace contextRef="#ctx0" brushRef="#br0" timeOffset="1.11215E6">23535 3830,'-20'-20,"-20"40,20-1,-19 21,19-20,-20 20,20 19,0 1,1-21,19 21,-20-20,40-1,-1-19,21 0,-20-20,20 0,-1-20,1-20,0 1,-1-21,1 21,-20-21,0 0,0 1,-20 39,-20-20,0 21,0 19,0 0,-19 0,19 19,-20 1,20 0,0 20,20-1</inkml:trace>
  <inkml:trace contextRef="#ctx0" brushRef="#br0" timeOffset="1.11237E6">23674 4008,'0'40,"19"0,21-21,0 21,-1-20,1-20,0 0,0-20</inkml:trace>
  <inkml:trace contextRef="#ctx0" brushRef="#br0" timeOffset="1.11258E6">24070 3909,'-19'40,"-1"-1,0 21,0 19,0 20,20-19,-20-1,1 1,19-21,-20-19,20-20,20-40</inkml:trace>
  <inkml:trace contextRef="#ctx0" brushRef="#br0" timeOffset="1.11298E6">24051 4266,'19'20,"21"-20,-20-20,0 0,20 0,-1-19,-19 19,0 0,0 0,0-19,-20 19,-20 0,0 20,-20 20,20 19,-19 1,19 0,0 19,0-19,20 0,0-20,60 19,-40-39,19 0,-19-20,20 1,-20-1</inkml:trace>
  <inkml:trace contextRef="#ctx0" brushRef="#br0" timeOffset="1.11379E6">24448 4127,'-40'0,"20"20,0 20,20-20,0 19,0-19,20 0,0-40,0-20,-20 21,0-1,0 0,20-20,-40 100,20-40,-20 19,20 1,0 0,0-20,20-1,0 21,-1-40,1 0,20-40,-20 21,0-1,-20 0,19 0,-19 60,0-20,20 19,-20-19,20 20,20-40,-40-20,0-20,-20 1,20-1,0-20,0 21,0-1,0 0,40 40,-1 0</inkml:trace>
  <inkml:trace contextRef="#ctx0" brushRef="#br0" timeOffset="1.11414E6">24983 4127,'-39'20,"19"-20,-20 40,20-20,0-1,1 1,38 0,1-20,20 0,-20 20,0-20,-1 20,21 0,-40 0,0 19,0-19,-20 20,-19-1,-1 1,-20 0,-19-20</inkml:trace>
  <inkml:trace contextRef="#ctx0" brushRef="#br0" timeOffset="1.1149E6">17879 4484,'0'40,"0"-20,20 20,-20-1,20 1,0 20,0-1,-1-19,1-1,0 1,0 0</inkml:trace>
  <inkml:trace contextRef="#ctx0" brushRef="#br0" timeOffset="1.11523E6">17879 4881,'0'-20,"0"-19,20 19,0-20,0 20,19-19,-19 19,20 0,0 20,-20 20,19-20,-19 20,-20 19,0-19,0 20,-20 19,0-19,1-20,-1 20,0-20,20-1</inkml:trace>
  <inkml:trace contextRef="#ctx0" brushRef="#br0" timeOffset="1.11556E6">18217 4881,'39'-20,"-19"1,0-1,20-20,-21 20,1 0,0-19,-60 39,21 20,-1-1,0 21,0 0,20-20,0 19,20-19,0 0,19-20,1 20,0 0,0-20</inkml:trace>
  <inkml:trace contextRef="#ctx0" brushRef="#br0" timeOffset="1.11585E6">18653 4961,'-20'-40,"20"0,-20 20,1-19,-1 19,0-20,20 20,-20-19,20 19,-20-20,20 20,0-19,0 19,20-20,0 20,0 0,19 1,-19 19,0 0,20 0,-20 19,-20 1</inkml:trace>
  <inkml:trace contextRef="#ctx0" brushRef="#br0" timeOffset="1.11604E6">18475 4881,'0'-20,"19"1,1-21,20 20,0-20,-1 21,1-1,0 20,-1 0</inkml:trace>
  <inkml:trace contextRef="#ctx0" brushRef="#br0" timeOffset="1.1167E6">18832 4663,'-20'20,"0"0,-20 0,20 19,1 1,19 0,-20-1,20-19,20 0,19-40,-19-20,20 21,-40-21,20 20,0-20,-40 60,0 0,20 0,0 20,20-21,19 1,-19-40,0 20,0 0,0-19,0-21,-1 20,-19 40,0 20,0-1,20 1,-20-20,-20-40,20-20,0 1,20-21,-20 20,20-19,-20-1,20 1,0 19,0 20,0 20,-1 0,21 0,-20 20,0 0</inkml:trace>
  <inkml:trace contextRef="#ctx0" brushRef="#br0" timeOffset="1.11719E6">19566 4861,'0'-39,"0"19,0-20,0 20,20-19,-20 19,0-20,0 1,0 98,0-19,-20 19,20-19,0-20,0-60,0 0,0 21,0-21,20-20,-20 1,39 19,-19 0,0 21,0 19,0-20,0 40,0-20,-1 39</inkml:trace>
  <inkml:trace contextRef="#ctx0" brushRef="#br0" timeOffset="1.11754E6">19764 4723,'20'0,"20"-20,-20 0,0 0,19-20,-39 21,20-1,-20-20,-20 40,0 0,-19 20,19 20,-20 19,20 1,1-1,19 20,0-39,19-20,1 0,0-20,20 0,-1-20,1 0,-20 20,20-40,-1 21</inkml:trace>
  <inkml:trace contextRef="#ctx0" brushRef="#br0" timeOffset="1.11796E6">20122 4822,'19'-20,"21"-20,-20 20,20-19,-40 19,19 0,1-20,-40 40,-19 0,-1 40,20-20,0 39,1-19,-1 20,20-21,20 1,-1-20,1-20,20 0,0-20,-1 0,21-20,-40-19,19 19</inkml:trace>
  <inkml:trace contextRef="#ctx0" brushRef="#br0" timeOffset="1.11815E6">20499 4326,'-20'59,"20"-19,0 39,-20-19,20 19,20-19,-20 19,0-39,20-1,-1-19</inkml:trace>
  <inkml:trace contextRef="#ctx0" brushRef="#br0" timeOffset="1.11832E6">20558 4802,'20'-20,"20"20,-1-20,-19-19,20 19,0-20,-1 20,-19-19</inkml:trace>
  <inkml:trace contextRef="#ctx0" brushRef="#br0" timeOffset="1.1185E6">20816 4564,'-20'0,"-19"20,19 0,0 19,0 1,20 0,-20-1,20 1,0 0,0-21,40 21,0-40,-1-20,-19 0</inkml:trace>
  <inkml:trace contextRef="#ctx0" brushRef="#br0" timeOffset="1.11872E6">20995 4623,'-20'40,"0"0,20-1,-20 1,20 20,0-41,20 1,20 0,-20-20,19-40,-19 1,20-1,-1 0</inkml:trace>
  <inkml:trace contextRef="#ctx0" brushRef="#br0" timeOffset="1.11889E6">21213 4326,'-20'79,"20"-19,0 19,0 0,-20 21,20-21,0-20</inkml:trace>
  <inkml:trace contextRef="#ctx0" brushRef="#br0" timeOffset="1.11906E6">21094 4663,'20'0,"0"0,19 0,1-20,-20 20,19 0,1-20</inkml:trace>
  <inkml:trace contextRef="#ctx0" brushRef="#br0" timeOffset="1.11918E6">21352 4703,'0'59,"0"-39,0 20,0-20,20-20,0-20</inkml:trace>
  <inkml:trace contextRef="#ctx0" brushRef="#br0" timeOffset="1.11958E6">21610 4564,'-20'20,"0"0,0 19,0-19,1 20,19-1,-20-19,20 20,0-20,0 0,39-1,-19-19,20-19,-20-1,0-20,19 0,-19 21,-20-1,20-20,-20 20,-20-19,0 19,1 40,19 19,0 1,0 0</inkml:trace>
  <inkml:trace contextRef="#ctx0" brushRef="#br0" timeOffset="1.11997E6">21808 4703,'0'-40,"-20"20,20 40,0 20,0-1,-19 1,19-20,0 0,0-60,0 0,19 21,1-21,0-20,0 21,0-21,0 40,19 20,-39 60,0-20,0 19,-19 1,-1-1,0 1</inkml:trace>
  <inkml:trace contextRef="#ctx0" brushRef="#br0" timeOffset="1.12088E6">19090 4842,'20'0,"-1"-20,1 0,20 0,-20 0,0 0,-1 1,-58 38,39 1,-20 0,0 20,0-1,0-19,1 20,38-20,1-20,0 20,20-20,-1-20,21 20,-20-20</inkml:trace>
  <inkml:trace contextRef="#ctx0" brushRef="#br0" timeOffset="1.16512E6">2262 5477,'-20'0,"60"0,-20 19,20-19,-1 0,1 0,0 0,-21 0,21 0,0 0,0 20,-21-20,1 20,20 0</inkml:trace>
  <inkml:trace contextRef="#ctx0" brushRef="#br0" timeOffset="1.17091E6">3016 5179,'-20'0,"20"59,0 1,20 39,-20 0,20 1,-20-1,20 0,-20-59,20 0,0-40</inkml:trace>
  <inkml:trace contextRef="#ctx0" brushRef="#br0" timeOffset="1.17135E6">2877 5377,'-19'-19,"19"-21,0 0,0 0,19-19,1-1,20 21,0-1,-1 20,1 0,0 20,-21 20,1 0,0 20,-40 19,0 1,1 19,-1-19,-20-1,0 1,21-21,-1 1,0 0,40-20,0-20,-1 0,21 0,0-20,-1 20,21-20,-40 20,20 0</inkml:trace>
  <inkml:trace contextRef="#ctx0" brushRef="#br0" timeOffset="1.17168E6">3274 5556,'40'0,"-20"-20,0 0,19 0,1-19,0-1,-1 20,-19-19,0 19,0 0,-40 0,-20 20,1 20,19 20,-20-1,20 21,20-1,-20-19,40 0,-20-20,40-1,0-19,-1-19,1-1</inkml:trace>
  <inkml:trace contextRef="#ctx0" brushRef="#br0" timeOffset="1.17201E6">3731 5338,'-20'0,"-20"39,20-19,0 20,1-20,-1 0,40 19,-1-39,1 0,0-20,20 20,-20-19,19 38,-39 21,0 0,0 0,-20-1,1-19,-1 20,20-40</inkml:trace>
  <inkml:trace contextRef="#ctx0" brushRef="#br0" timeOffset="1.17243E6">3870 5397,'19'60,"-19"-21,0 21,0 0,0-1,20 20,-20 1,0-21,0-19,0-20,-20 0,1-40,-1-20,0-19,0-21,20 1,-20-20,40-1,0 41,0-1,0 21,-1 19,21 20,-20 0,0 20,0 0,-20 39,0 1,0 19,0-19,-20-21,20-19,0-20</inkml:trace>
  <inkml:trace contextRef="#ctx0" brushRef="#br0" timeOffset="1.17279E6">4108 5318,'-40'59,"20"-19,0 20,20 19,0-39,0-1,40-39,-20-19,20-1,-21-20,1 0,0 1,-20-1,0 0,0 1,-20 19,0 20,-19 20,19-1,20 21,-20 0,20-1,0 1,20 0,0-20</inkml:trace>
  <inkml:trace contextRef="#ctx0" brushRef="#br0" timeOffset="1.17319E6">4286 5457,'20'-40,"-20"0,0 1,-20 98,20 1,0-21,0 21,0-20,0-20,0-80,20 20,-20 1,20-21,-20 20,20 1,0 19,-1 20,1 40,0-1,-20 1,20 19,0 1,-20-40,40 0,-21-40</inkml:trace>
  <inkml:trace contextRef="#ctx0" brushRef="#br0" timeOffset="1.17353E6">4643 5258,'-19'-20,"-1"20,-20 20,40 20,-20-20,20 0,0 19,20-19,20-20,-20 0,19 0,-19 0,20 40,-40-20,0 19,0 1,0-20,-20 20,0-20,0-1,40-78</inkml:trace>
  <inkml:trace contextRef="#ctx0" brushRef="#br0" timeOffset="1.17372E6">4842 5298,'0'20,"20"20,-20-1,0 21,0-1,0-19,20-20,-1 0,21-80</inkml:trace>
  <inkml:trace contextRef="#ctx0" brushRef="#br0" timeOffset="1.17394E6">5040 4981,'0'39,"0"1,0 0,0 39,0-20,0 41,0-21,20-19,-20-1,20-39,-20 20,20-40</inkml:trace>
  <inkml:trace contextRef="#ctx0" brushRef="#br0" timeOffset="1.17422E6">5020 5437,'-19'-20,"38"0,1 0,0 1,20-1,-20 0,19 20,-19 0,0 20,0 0,-20 19,0 1,0 19,-20-19,0 0,0 0,1-1,-1-39,20-39</inkml:trace>
  <inkml:trace contextRef="#ctx0" brushRef="#br0" timeOffset="1.17441E6">5318 5000,'0'40,"0"20,0 19,0-20,0 41,0-41,20 1,0-21</inkml:trace>
  <inkml:trace contextRef="#ctx0" brushRef="#br0" timeOffset="1.17479E6">5398 5457,'19'0,"1"0,20-40,0 20,-1-19,1 19,-20-20,19 20,-19-20,-20 21,-20-1,-19 0,19 20,-20 20,1 19,-1 21,0 0,1 19,19-20,0-19,20 0,20-20,19-20,1 0,0-20,-1 20,-19-40,0 20,0-19</inkml:trace>
  <inkml:trace contextRef="#ctx0" brushRef="#br0" timeOffset="1.17499E6">4882 5080,'39'0,"1"20,0-20</inkml:trace>
  <inkml:trace contextRef="#ctx0" brushRef="#br0" timeOffset="1.17551E6">6330 5635,'0'-39,"0"19,0 0,-20 0,0-20,1 1,-1 19,-20-20,20 1,-19 19,-1-20,0 20,0 0,21-19,-1 19,0-20,20 20,20-19,-20-1,39 0,1 1,0 19,19 0,-19 20,20 0,-21 20,21 19,-40 1,0 0</inkml:trace>
  <inkml:trace contextRef="#ctx0" brushRef="#br0" timeOffset="1.17573E6">6052 5437,'20'-40,"20"20,0 1,-1 19,21-20,-1 0,1 20,-1 0,1 0</inkml:trace>
  <inkml:trace contextRef="#ctx0" brushRef="#br0" timeOffset="1.17605E6">6608 5258,'-40'0,"20"20,-19 0,-1 40,20-21,-19 1,19 19,20-39,0 20,59-60,-39-20,20 1,-1-1,-19 0,20 1,-40 19,0-20,0 20,-20 20,0 20,0 20,20 0,0-1,0-19</inkml:trace>
  <inkml:trace contextRef="#ctx0" brushRef="#br0" timeOffset="1.17639E6">6806 5417,'0'-20,"20"0,-20 1,0-1,-20 59,20 1,-19 20,19-21,-20-19,0 0,0-40,20 0,0 0,0-19,20-1,0-19,0 19,-1 0,21 0,0 21,19 19,-19 0,0 0</inkml:trace>
  <inkml:trace contextRef="#ctx0" brushRef="#br0" timeOffset="1.1766E6">7322 5060,'20'20,"-20"19,20 1,-20 39,0-19,20 19,-20 1,0-21,20-19,0 0,19-40</inkml:trace>
  <inkml:trace contextRef="#ctx0" brushRef="#br0" timeOffset="1.17702E6">7164 5199,'-40'-40,"20"20,20-19,20-1,20 0,-1 1,1-1,19 20,1 0,0 20,-21 0,1 40,0 0,-21-1,1 41,-20-21,-20 1,1-1,-1-19,0 19,0-19,0-20,0 0</inkml:trace>
  <inkml:trace contextRef="#ctx0" brushRef="#br0" timeOffset="1.17741E6">7620 5318,'20'20,"-20"0,0 19,0 1,20-20,-20 0,20-20,19-40,-19 20,0 0,-20 0,20 1,-20 38,0 1,0 0,20 20,-1-20,1-1,0 1,0-20,20 0,-20-20,-1 1,21-21,-20 0</inkml:trace>
  <inkml:trace contextRef="#ctx0" brushRef="#br0" timeOffset="1.17762E6">8057 4921,'-20'20,"20"20,-20 19,20 1,0-1,0 20,0-19,20-20,19-1,-19 1,0-20</inkml:trace>
  <inkml:trace contextRef="#ctx0" brushRef="#br0" timeOffset="1.17794E6">7997 5278,'-20'-40,"60"21,-20-1,0 20,19 0,1 0,0 20,-1-1,1 1,-20 20,0 0,-20-1,0 1,0 0,-20-1,0 1,0-20,0 0,-19-20,39-60</inkml:trace>
  <inkml:trace contextRef="#ctx0" brushRef="#br0" timeOffset="1.17817E6">8493 4921,'0'40,"0"-1,0 21,-20 19,20-19,0 19,-20 20,20-39,-19-20,19-1,19-19</inkml:trace>
  <inkml:trace contextRef="#ctx0" brushRef="#br0" timeOffset="1.17831E6">8533 5358,'20'19,"-20"21,19 0,-19 19,0-19,20-20</inkml:trace>
  <inkml:trace contextRef="#ctx0" brushRef="#br0" timeOffset="1.17863E6">8910 5258,'-20'0,"0"20,-20 20,21-20,-1 19,0 21,0-20,0 19,0-19,20 0,40-1,-20-39,20 0,-1 0,21-20,-40 1,19-1,-19 0,0-20</inkml:trace>
  <inkml:trace contextRef="#ctx0" brushRef="#br0" timeOffset="1.17882E6">8632 5199,'20'0,"20"0,-1 0,21 20</inkml:trace>
  <inkml:trace contextRef="#ctx0" brushRef="#br0" timeOffset="1.1795E6">9644 5080,'20'-20,"-20"0,-40 0,20 20,1 0,-1 20,-20 0,20 0,-20 19,21-19,-1 20,0 0,20 19,0-19,0 0,20-1,19-19,-19 0,20 0,-20 0,20-20,-1 0,1-20,-20 20,0 0,-1 0,21 0,-60-20,20 0,-20 0,1 0,19 60</inkml:trace>
  <inkml:trace contextRef="#ctx0" brushRef="#br0" timeOffset="1.18049E6">10081 5238,'-20'-19,"0"38,0-19,0 20,0 0,-19 20,39-20,-20 19,20-19,0 0,20 0,19-20,-19-20,0 0,20 0,-20 1,-1-1,-19 40,20 19,0-19,20-20,-40 0,20-20,19 20,-39-20,20 1,0-1,-20-20,20 20,-20 60,0 0,-20-21,20 21,-20-20,40-60,0 1,0-1,0 0,-1 0,1 21,0-1,20 20,-40 20,0-1,0 21,0-20,0 0,40-40,-21-20,21 1,-20 19,20-20,-21 40,1-20,20 40,-40 20,0-1,0 21,0-20,0-1,20 1,-20-20</inkml:trace>
  <inkml:trace contextRef="#ctx0" brushRef="#br0" timeOffset="1.18087E6">10775 5377,'40'0,"-20"0,0-19,19 19,1-20,0 0,-1 0,-19 0,0-20,-20 1,-40 19,20 40,1-20,-21 39,20-19,-20 20,21 20,-1-21,0 1,40-20,-20 0,39-1,1-19,0 0,19-19,1-21,-1 20,-19-20</inkml:trace>
  <inkml:trace contextRef="#ctx0" brushRef="#br0" timeOffset="1.18118E6">11390 5119,'-39'-19,"19"19,0 0,0 19,-20 1,21 0,-1 0,20 0,0 0,0 19,39-19,-19 0,0 0,0 20,0-21,-20 21,20-20,-40 0,0 0,-20-1,1 1,-1 0,-20-20,1 20</inkml:trace>
  <inkml:trace contextRef="#ctx0" brushRef="#br0" timeOffset="1.18162E6">9684 5377,'0'-19,"-20"-1,0-20,0 40,0 0,20 20</inkml:trace>
  <inkml:trace contextRef="#ctx0" brushRef="#br0" timeOffset="1.24042E6">12621 5417,'19'-20,"41"20,19 0,1 20,19 0,20 20</inkml:trace>
  <inkml:trace contextRef="#ctx0" brushRef="#br0" timeOffset="1.24513E6">13533 5080,'-19'-20,"-1"0,-20 40,20 0,-19 19,-1 1,20 0,-20 19,20 1,1 19,-1 1,0-21,40 1,-20-21,20-39,19 20,1-40,0 1,-1-1,1-20,0-20,-20 21,-1-21,1 1,0-1,-40 20,20 1,-39 19,19 20,0 20,-20 0,20-1,1 41,-1-20,20 19,0-19</inkml:trace>
  <inkml:trace contextRef="#ctx0" brushRef="#br0" timeOffset="1.2456E6">13712 5536,'-20'-40,"20"21,-20 58,20 1,0 0,0-1,0-19,-20-20,20 0,0-39,0-1,0 0,0 0,0-19,20 19,0 20,20 1,0 19,-21 19,1-19</inkml:trace>
  <inkml:trace contextRef="#ctx0" brushRef="#br0" timeOffset="1.24577E6">13950 5417,'0'60,"0"-21,0 1,0 0,0-20,20-1</inkml:trace>
  <inkml:trace contextRef="#ctx0" brushRef="#br0" timeOffset="1.24591E6">14030 5437,'19'0</inkml:trace>
  <inkml:trace contextRef="#ctx0" brushRef="#br0" timeOffset="1.24643E6">14208 5397,'-20'20,"0"0,1 20,-1-1,0 1,20 0,0-20,0-1,40-58,-40 19,19-20,-19 20,20 60,0 0,0-20,0 19,0 1,0 0,-1-1,-19 21,0-20,0-21,0 21,-19-20,-1 0,0 0,-20-20,20 0,0 0,1-20,-1-20,0-19,20-1,0 20,20 1</inkml:trace>
  <inkml:trace contextRef="#ctx0" brushRef="#br0" timeOffset="1.2466E6">14367 5516,'0'20,"20"20,-20 0,0-1,0 1,0 0,0-40</inkml:trace>
  <inkml:trace contextRef="#ctx0" brushRef="#br0" timeOffset="1.24673E6">14327 5358,'0'19,"0"21,20-20</inkml:trace>
  <inkml:trace contextRef="#ctx0" brushRef="#br0" timeOffset="1.24714E6">14526 5556,'0'-40,"0"20,0 1,0 38,0 1,0 20,-20 20,20-21,0-19,0 0,0-40,0-20,20 1,-20-1,19-20,1 21,-20 19,40 20,-20 40,0-21,0 21,-1 0,-19 0,20-21</inkml:trace>
  <inkml:trace contextRef="#ctx0" brushRef="#br0" timeOffset="1.24755E6">14903 5477,'-20'0,"-20"39,20-19,0 20,1 0,19-21,0 1,39-20,-19-20,0-19,0 19,-20 0,20-20,-40 80,20 0,0-1,20-19,-20 0,39 0,1-40,-40-20</inkml:trace>
  <inkml:trace contextRef="#ctx0" brushRef="#br0" timeOffset="1.2478E6">15101 5060,'0'40,"0"-1,0 21,0-1,20 21,-20-1,0 0,20 1,-20-40,0-21,20-19,-1-19,1-21</inkml:trace>
  <inkml:trace contextRef="#ctx0" brushRef="#br0" timeOffset="1.24801E6">15300 5080,'0'39,"-20"41,20-21,-20 41,20-1,0-20,0 1,20-41,-20 1,0-20,20-20</inkml:trace>
  <inkml:trace contextRef="#ctx0" brushRef="#br0" timeOffset="1.24841E6">15458 5556,'20'40,"-20"19,0-19,20 19,0-39,20 0,-21-20,21-20</inkml:trace>
  <inkml:trace contextRef="#ctx0" brushRef="#br0" timeOffset="1.2486E6">15677 5437,'-60'99,"40"-19,-19 19,19 20,0-20,0-20,40-39,-20-40</inkml:trace>
  <inkml:trace contextRef="#ctx0" brushRef="#br0" timeOffset="1.24975E6">16510 5437,'-20'-20,"-20"40,1 20,19-1,-20 1,20 20,-19-21,39 1,0 0,39-21,-19-19,20-19,-20-1,19-20,-19 20,0-19,0-1,0 0,-40 20,0-19,0 39,0 19,-19 1,19 0,0 0,20 20,0-1</inkml:trace>
  <inkml:trace contextRef="#ctx0" brushRef="#br0" timeOffset="1.25022E6">16649 5635,'0'-19,"0"-21,0 20,0 0,0 0,0 40,0 20,0 0,0-1,-20-19,20 20,0-60,0-20,20 1,-20-21,20 20,0 1,-1-1,1 40,20 20,-40 0,20 19,-20 21,20-20,-20-1,20 1,-1-20,21-20</inkml:trace>
  <inkml:trace contextRef="#ctx0" brushRef="#br0" timeOffset="1.2507E6">17562 5477,'-20'0,"0"19,40-38,0 19,-40-20,0 40,0 19,-20 1,21 0,-21-1,20 21,20-20,0-21,0 1,40-20,-20 20,19-20,1-20,0 0</inkml:trace>
  <inkml:trace contextRef="#ctx0" brushRef="#br0" timeOffset="1.25097E6">17820 5516,'-20'0,"-20"20,40 0,-40 0,40 20,-19-21,19 1,19 20,21-40,-20-20,0 20,0-20,19-19</inkml:trace>
  <inkml:trace contextRef="#ctx0" brushRef="#br0" timeOffset="1.25138E6">17780 5536,'-20'20,"-20"20,40-20,-19 19,19-19,-20 20,20-1,39-19,1-40,-20-19,0 19,0-20,0 1,-20 19,0-20,0 20,-40 0,20 40,0 0,20 0</inkml:trace>
  <inkml:trace contextRef="#ctx0" brushRef="#br0" timeOffset="1.25177E6">18018 5516,'-20'40,"0"-20,20 20,0-21,20 1,0 0,0-20,0-20,0 0,0 1,-20-1,19 0,-19-20,0 60,0 20,0-1,0-19,20 20,20-20,-20-40,19 0</inkml:trace>
  <inkml:trace contextRef="#ctx0" brushRef="#br0" timeOffset="1.25199E6">18415 5238,'-20'20,"20"40,-20-1,20 1,-20 19,20-19,-19-1,38-19,-19-20,20 0</inkml:trace>
  <inkml:trace contextRef="#ctx0" brushRef="#br0" timeOffset="1.25244E6">18594 5397,'-40'40,"20"-20,0 19,0 1,20 0,-19 19,19-19,0 0,19-40,21-20,-20-20,0 1,0-21,-1 20,1-39,0 39,-20 1,0-1,0 80,-20-1,40 21,-20-1,20-19,0 0,0-20,19-20,1 0,0-40,19 20,-19-20</inkml:trace>
  <inkml:trace contextRef="#ctx0" brushRef="#br0" timeOffset="1.25264E6">19189 5060,'0'59,"-20"1,20 19,0 1,-20 19,20-20,0-19,20-1,-20-39,20 0,-20-20</inkml:trace>
  <inkml:trace contextRef="#ctx0" brushRef="#br0" timeOffset="1.25289E6">19070 5477,'0'-40,"0"0,40 1,-1 19,-19 20,0 20,0 19,0-19,-20 40,0-21,0 1,-20 0,20-1,-20-19,0 0,20-20</inkml:trace>
  <inkml:trace contextRef="#ctx0" brushRef="#br0" timeOffset="1.25321E6">19288 5655,'20'0,"0"0,20 0,-21-20,21 20,0-19,-1-1,-19 0,0 0,-20 0,0 0,-20 0,-19 40,19 20,0 0,0-1,20 1,20-20,0 0,19 0,1-20,0 0,19 0,-19-20</inkml:trace>
  <inkml:trace contextRef="#ctx0" brushRef="#br0" timeOffset="1.25415E6">20618 5477,'-20'0,"0"0,-20 39,1 1,39-20,-20 0,59-20,-19 0,20-20,-20 20,-20-20,-40 20,0 0,21 20,-21 0,20 0,0-1,0 1,1 20,38-20,21-20,-20-20,20 20,-1-20,-19 0,0 20,0-20,-20 60,20-20,-20 0,20 0,-1-1,1-19,20 0,0 0</inkml:trace>
  <inkml:trace contextRef="#ctx0" brushRef="#br0" timeOffset="1.25521E6">21352 5477,'-40'-20,"0"40,21-1,-1 21,-20 0,20 0,0 19,20-39,0 0,20 0,20-40,-20-20,0 20,-40 40,20 0,0 20,-20-21,0 1,40-59,-20 19,20-20,0 0,-1 1,1-1,0 0,0 20,0 1,0 38,-20 1,0 20,0-20,0 20,0-21,0 1,20-40,-1 1,1-21,0 20,20-20,-20 20,-1-19,1 19,20 0,-20 0,0 40,-20 20,0-1,0-19,0 20,0 0,-20-20,40 19,0-39</inkml:trace>
  <inkml:trace contextRef="#ctx0" brushRef="#br0" timeOffset="1.25613E6">22007 5496,'-20'0,"-20"20,20 20,-19-20,19 20,0-1,20-19,0 0,20-40,0 0,0 0,-1 1,1-21,-20 20,20 0,0 0,-20 40,0 0,0 20,20-20,0 19,-1 1,-19 19,20-19,-20 0,0 0,-20-1,1 1,-1 0,-20-21,20 21,0-20,1-20,-1-20,20-20,0 1,0-21,0 21,20-1</inkml:trace>
  <inkml:trace contextRef="#ctx0" brushRef="#br0" timeOffset="1.25674E6">21888 5616,'0'-20,"0"-20,-20 40,-20 20,20 0,0 0,1-1,-1 21,20-20,0 0,0 19,20-39,-1 0,1 0,20 0,-20-19,20 19,-21 0</inkml:trace>
  <inkml:trace contextRef="#ctx0" brushRef="#br0" timeOffset="1.25714E6">22265 5576,'0'20</inkml:trace>
  <inkml:trace contextRef="#ctx0" brushRef="#br0" timeOffset="1.25852E6">21094 5675,'-60'20,"1"0,39-20,0 0,40 0,40-20,-1 0,20 0,-19 0,39-19,0 19,1 0,-1 0,0 20,-20-20,-39 20,20 0,-40 20,-1 20,-38-20,-1 19,-40 1,1 0,-1-1,1 1,19-20,20 20,0-20,40-20,20 0,19 0,1 0,-1-20,1 0,-1 20,1 0,-20 20,-21 0,1-1,-20 21,-20 20,1-1,-1-19,0-1</inkml:trace>
  <inkml:trace contextRef="#ctx0" brushRef="#br0" timeOffset="1.25958E6">21173 5477,'0'-20,"20"-20,-20 20,0 0,20-19,-20 19,20-20,-20 20,0 0,0 60,-20-20,20 0,0 20,-20-21,20 1,0 0,20-60,0 21,-20-21,20 20,-1-20,1 20,0-19,0 19,0 20,-20 20,0 19,0-19,0 20,-20-20,40-40,0 0,-20 0,20-19,-1 19,1 0,0 0,0 0,0 20,0 40,-40 0,20-1,0 21,0-20,-20-21,40 1,0 0</inkml:trace>
  <inkml:trace contextRef="#ctx0" brushRef="#br0" timeOffset="1.26004E6">21788 5199,'-39'20,"19"19,0 1,0-20,0 0,60 0,-20-40,20-20,-21 20,1 0,0 0,0 1,-20 38,0 21,-20-20,20 20,20-20,0-1,0 1,0-20,-1-20,21 20</inkml:trace>
  <inkml:trace contextRef="#ctx0" brushRef="#br0" timeOffset="1.26057E6">22225 5219,'-20'0,"0"19,-19 21,19-20,0 20,0-20,0-1,20 21,20-60,20 20,-20-20,-1-19,1 19,0 0,0 0,0 0,0 0,-20 40,0 20,20-20,-20 20,19-1,-19 21,0-21,0 21,0-20,0-1,0-19,-19 0,-21 0,20-20,-20-60,40 21,0-1</inkml:trace>
  <inkml:trace contextRef="#ctx0" brushRef="#br0" timeOffset="1.26074E6">22483 5278,'-20'60,"20"-21,-20 1,20 20,-20-41,20 1,0 0</inkml:trace>
  <inkml:trace contextRef="#ctx0" brushRef="#br0" timeOffset="1.26126E6">22781 5238,'-40'0,"20"20,0-20,-19 20,19-20,0 20,0 0,20 0,20-20,20 0,-21 20,21-20,-20 0,20 19,-21 1,21 0,-40 0,0 0,0 19,0 1,-20-20,0 20,-19-20,-1-20,20-40</inkml:trace>
  <inkml:trace contextRef="#ctx0" brushRef="#br0" timeOffset="1.26157E6">22959 5159,'0'40,"0"19,-20 1,1-1,-1 21,0-21,0-19,20-20,-40 0,20-60,40 20,-20-20,20 1,20-1,0 20,-1 0,21 20,-21 0,1-19</inkml:trace>
  <inkml:trace contextRef="#ctx0" brushRef="#br0" timeOffset="1.26194E6">23237 5358,'-40'19,"21"-19,-1 20,0 0,0 0,0 0,20 19,20-39,0 0,0-19,0 19,19-20,-19 0,0 0,0 20,0 0,-1 40,-19-20,0 19,20 1,-20-20,20 0,0-20,20-20,-21-20</inkml:trace>
  <inkml:trace contextRef="#ctx0" brushRef="#br0" timeOffset="1.26214E6">23614 5119,'0'20,"20"0,-20 40,0-1,0 21,-20-21,20 20,-20-39,0 0</inkml:trace>
  <inkml:trace contextRef="#ctx0" brushRef="#br0" timeOffset="1.26233E6">23495 5417,'60'-20,"-21"20,1 0,0 0,-1 0,1 0,0 0,-21 0</inkml:trace>
  <inkml:trace contextRef="#ctx0" brushRef="#br0" timeOffset="1.2634E6">23912 5576,'20'0,"-1"0,21-20,0 0,-20 0,19 0,-19 20,0-39,-20 19,-40 0,20 20,1 20,-21 0,-20 19,21-19,-1 20,0 0,40-20,0 19,0-19,40 0,0 0,19 0,1-20,19 0,1-20,-1 20</inkml:trace>
  <inkml:trace contextRef="#ctx0" brushRef="#br0" timeOffset="1.26474E6">13117 5973,'0'39,"0"-19,-20 20,20 0,0-1,0-19,0 20,0-20,20 0,0-1</inkml:trace>
  <inkml:trace contextRef="#ctx0" brushRef="#br0" timeOffset="1.26536E6">12879 6310,'39'-20,"1"0,0 20,-1-19,21-1,-1 20,-19 0</inkml:trace>
  <inkml:trace contextRef="#ctx0" brushRef="#br0" timeOffset="1.26583E6">13355 6231,'0'-40,"0"20,20-20,-20 1,0-1,20 0,-20 1,0-21,0 40,19-19,-38 98,-1 1,20-1,-20 1,20-1,-20-19,20 20,0-41,0 21,20-20,0-40,0 0,-1-19,1-1,0 20,20 0,-20 20,-1 0,1 40,-20-20,0 19,20-19,-20 20</inkml:trace>
  <inkml:trace contextRef="#ctx0" brushRef="#br0" timeOffset="1.26647E6">13613 6310,'39'-20,"1"0,-20 20,0-19,0-1,0 0,-20 0,-20 0,-20 40,20 0,20 0,-20 19,20-19,0 20,20-20,0 0,0-20,20 0,-21 0,1-20,0 0,0 0,0 0,-20-19,0 39,0 0,-20 39,20 1,-20-20,0 0,40-60,0 20,0-20,19 21,-19-21,0 20,0 20,20 0,-20 40,-20-20,19 19,1 1,-20 0,20-21,0 21</inkml:trace>
  <inkml:trace contextRef="#ctx0" brushRef="#br0" timeOffset="1.26689E6">14625 6211,'-40'20,"0"19,21-19,-1 20,20 0,-20-21,20 21,40-40,-21 0,21-20,0 0,-20 1,0-21,-1 20,-19-20,0 21,0-1,-19 0,-21 40,20 0,0-1,20 21,0-20,0 0</inkml:trace>
  <inkml:trace contextRef="#ctx0" brushRef="#br0" timeOffset="1.2673E6">14863 6270,'0'40,"0"20,0-1,0 1,-20 19,20 0,0-19,-20-20,20-21,-20-58,20 19,-19-20,19-19,0-21,0 21,19-21,21 1,-20 39,20 1,-21 19,21 20,-20 0,-20 20,20 19,-20 1,0 20,-20-1,20-19,-20-1,20-19</inkml:trace>
  <inkml:trace contextRef="#ctx0" brushRef="#br0" timeOffset="1.26811E6">15061 6409,'40'0,"0"-39,-20-1,-1 20,-19-20,-19 40,-21 20,20 0,0 20,0-1,20 1,0 0,40-20,-20-20,0 0,0-20,-1 0,21 0,-20-20,0 21,-20-21,20 20,-20 0,-20 60,20 0,-20-21,0 21,20-20,0-40,20 0,0-19,0 19,0-20,-1 0,1 21,0 19,20 39,-40 1,-20 0,20-1,0 1,0 0,0-21,0 1</inkml:trace>
  <inkml:trace contextRef="#ctx0" brushRef="#br0" timeOffset="1.2684E6">15438 6449,'20'-20,"20"20,-20-20,20 20,-1-20,-19 1,0-1,-20-20,-20 40,-20 20,21 20,-1-21,20 21,-20-20,20 0,40 0</inkml:trace>
  <inkml:trace contextRef="#ctx0" brushRef="#br0" timeOffset="1.26881E6">15756 6290,'-40'20,"20"0,1 20,-1 19,20-19,-20-20,20-1,40 1,-21-20,1-20,0-19,0 19,0-20,-20 1,20-1,-20-20,19 21,1-21,-20 40,0 60,0 0,0 19,0-19,20 19,20-39,0 0,-1-20,21-20,-1 0</inkml:trace>
  <inkml:trace contextRef="#ctx0" brushRef="#br0" timeOffset="1.26902E6">16570 5933,'-20'60,"-20"-1,20 20,-20 1,21-1,-1 1,0-1,0-39,20-21</inkml:trace>
  <inkml:trace contextRef="#ctx0" brushRef="#br0" timeOffset="1.26918E6">16371 6251,'60'-20,"-21"20,21 0,-1 20,1-20,-20 19,19-19</inkml:trace>
  <inkml:trace contextRef="#ctx0" brushRef="#br0" timeOffset="1.26953E6">16768 6251,'-40'19,"1"1,19 0,0 0,0 20,0-21,40 1,-20 0,40 0,-1-20,1 0,20-20,-1 0,-19 0,0-19,-1 19,-19-20,0 20,-20-19,0 19,-20 0,-20 20,21 20,-1 20,0-21,0 21,40 0,-20-20,40-1</inkml:trace>
  <inkml:trace contextRef="#ctx0" brushRef="#br0" timeOffset="1.26983E6">17740 6092,'-20'39,"20"21,-19 19,-1-19,20 19,20-19,-1-21,1-19,20 0,0 0,-20-40</inkml:trace>
  <inkml:trace contextRef="#ctx0" brushRef="#br0" timeOffset="1.27015E6">17661 6251,'-40'-40,"1"0,-1 0,40 21,-20-1,40-20,20 0,19 1,1 19,19 0,-19 0,19 20,-20 20,-19 0,-20 0,0 19,-20-19,-20 20,0 0,0-21,-19 21,-1-20,20 0,-20 0</inkml:trace>
  <inkml:trace contextRef="#ctx0" brushRef="#br0" timeOffset="1.27037E6">18256 5874,'-20'19,"20"41,-39 19,-1 1,0-1,1 0,-1 1,20-21,0-39,20 20,0-20</inkml:trace>
  <inkml:trace contextRef="#ctx0" brushRef="#br0" timeOffset="1.27074E6">18157 6370,'20'19,"0"-19,19 0,1-19,0-1,-1 0,1 0,-20 0,0 0,0 1,-20-1,0-20,-20 20,-20 20,20 0,-19 40,19 0,0-1,20 1,0 19,20-19,0-20,19 0,1-20,20 0,-21-40</inkml:trace>
  <inkml:trace contextRef="#ctx0" brushRef="#br0" timeOffset="1.27096E6">18713 6032,'-20'60,"0"-1,20 21,0-21,20 21,-20-21,20-19,-1-1,1-19</inkml:trace>
  <inkml:trace contextRef="#ctx0" brushRef="#br0" timeOffset="1.27134E6">18633 6290,'0'-39,"20"39,20-20,-1 20,21-20,0 20,-1 0,20 20,-19 0,-20-20,-1 19,-19 1,0 0,-20 20,-40-20,1 19,-1-19,-20 20,1-20,19-1,1 1,19-20,40 0</inkml:trace>
  <inkml:trace contextRef="#ctx0" brushRef="#br0" timeOffset="1.27216E6">19467 6270,'-60'0,"21"0,-1 0,20 20,0 0,60 0,0-20,-1 20,1-20,0 20,19-20,-39 19,20 1,-21 0,-19 20,0-20,-19-1,-21 1,0 0,1 0,-1-20,-20 0,21 0,-1 0,-20-20</inkml:trace>
  <inkml:trace contextRef="#ctx0" brushRef="#br0" timeOffset="1.27254E6">18653 6251,'0'-20,"0"-20,20 20,0-20,19 1,-19 19,0 20</inkml:trace>
  <inkml:trace contextRef="#ctx0" brushRef="#br0" timeOffset="1.27541E6">278 6131,'0'40,"40"-20,-21 0,1-20,20 20,-20-20,0 20,19-20,1 0,0 0,-1 0</inkml:trace>
  <inkml:trace contextRef="#ctx0" brushRef="#br0" timeOffset="1.28512E6">635 6290,'-20'0,"0"-20,0 20,1-19,-21-1,0 20,20-20,1 20,-1 0,0-20,-20 20,20 0,1-20,19 40</inkml:trace>
  <inkml:trace contextRef="#ctx0" brushRef="#br0" timeOffset="1.2913E6">853 6052,'0'40,"0"-20,0 39,20 1,-20-1,0 1,0-1,20-19,-20 0,40-21,-21-19,1-19</inkml:trace>
  <inkml:trace contextRef="#ctx0" brushRef="#br0" timeOffset="1.29211E6">635 6131,'-20'-19,"20"-21,0 20,0-20,40 1,-20 19,19-20,1 1,0 19,-1 0,-19 0,20 20,-20 20,19 0,-39 0,0 19,-19 1,-1 19,0-19,-20 20,1-21,19-19,0 0,40-40,0 0,-1 20,21-20,0 20,-20-19,19 38,1-19,-20 20,0 0,0 0,-1 40,-19-21,0 1,-19 0,19-1,-20 1,0 0,0-21,20-58</inkml:trace>
  <inkml:trace contextRef="#ctx0" brushRef="#br0" timeOffset="1.29253E6">1250 6389,'0'-19,"-20"-21,20 20,0 0,0-19,0 78,0 21,0-21,-20-19,20 20,-19-20,38-60,-19 0,20-19,0 19,20-19,-20 19,19 0,1 20,0 1</inkml:trace>
  <inkml:trace contextRef="#ctx0" brushRef="#br0" timeOffset="1.29289E6">1588 6072,'-40'59,"0"-19,20 20,-19-1,19 1,0 19,0-39,20-1,20-19,0-20,0-20,19-19,-19-1,20 0,-20 1,19-1,-39 0,20 1,-20 19,-20 0,-19 60,19-20,0 19,0 1,0 0,40-21</inkml:trace>
  <inkml:trace contextRef="#ctx0" brushRef="#br0" timeOffset="1.29331E6">1746 6211,'-20'0,"1"20,-1 19,0 1,0 0,20-1,-20-19,40 0,0 0,0-60,0 20,-1-19,-19 19,20-20,-20 1,0 19,20 40,-20 19,0 1,20 0,-20-21,40 21</inkml:trace>
  <inkml:trace contextRef="#ctx0" brushRef="#br0" timeOffset="1.29373E6">1984 6191,'-19'20,"-1"0,20 39,-20-19,0 19,20-19,0-20,20-20,0-60,0 21,-1-21,-19 1,20-21,-20 1,20 0,-20-1,0 41,0-1,0 80,-20-1,20 41,0-1,0 20,20 0,0-19,0-41,19-19,1 0</inkml:trace>
  <inkml:trace contextRef="#ctx0" brushRef="#br0" timeOffset="1.29426E6">2778 6092,'-20'0,"-19"20,19-1,0 1,0 20,20 0,-20 19,0-19,20 0,0-21,20 1,20-40,-20-19,0-1,-20 20,19-19,1-1,-20 20,0 60,0-1,0 21,0-1,20-19,0-20,0 0,0 0,19-20,-19-20</inkml:trace>
  <inkml:trace contextRef="#ctx0" brushRef="#br0" timeOffset="1.29462E6">2977 6191,'-20'20,"20"20,0-1,0 1,0-20,0 19,39-19,-19-20,20-59,-20 39,-20-20,0 20,0-19,0 19,0 79,0 1,20-20,-20 19,19-19,21-20,-20-1,20-38,-20-1</inkml:trace>
  <inkml:trace contextRef="#ctx0" brushRef="#br0" timeOffset="1.29482E6">3294 5993,'-20'59,"0"20,20 1,-19-1,-1 1,20-21,0-19,-20-20</inkml:trace>
  <inkml:trace contextRef="#ctx0" brushRef="#br0" timeOffset="1.29522E6">3155 6350,'20'-80,"20"21,-20 19,19 0,-19 1,0-1,20 20,-21-19,-19 78,0 1,-19 39,-1-19,20 19,-20-19,20-21,0-19,20-59,0-1,-1 0,-19 1,20-1,0 0,20 40,-20 40,-1 0,1 19,0-19,0-20,20-1,-20-19</inkml:trace>
  <inkml:trace contextRef="#ctx0" brushRef="#br0" timeOffset="1.29584E6">3790 6211,'0'-20,"-20"0,0 20,1 20,-1 20,0-20,0 19,20 1,-20-20,40 0,20-40,-20 0,-1-20,-19 100,0-40,20 19,20-39,-20-20,0 1,0-1,-20 0,19-20,1 20,0 1,-20-1,0 59,0 1,-20-20,20 0,0-60,0 20,20-19,0 19,0-20,0 20,19 0,-19 0</inkml:trace>
  <inkml:trace contextRef="#ctx0" brushRef="#br0" timeOffset="1.29599E6">4147 6191,'0'40,"-19"19,19-19,0 19,19-19,-19-20,40 0</inkml:trace>
  <inkml:trace contextRef="#ctx0" brushRef="#br0" timeOffset="1.2962E6">4326 5874,'0'39,"0"21,0-1,0 21,-20-1,20 0,0-19,0-20,0-21</inkml:trace>
  <inkml:trace contextRef="#ctx0" brushRef="#br0" timeOffset="1.29637E6">4167 6251,'20'0,"20"0,-1 19,1-19,0 0,-1 0,1-19,-20 19</inkml:trace>
  <inkml:trace contextRef="#ctx0" brushRef="#br0" timeOffset="1.2965E6">4485 6211,'20'40,"-20"-21,19 1,21 0,-20-20</inkml:trace>
  <inkml:trace contextRef="#ctx0" brushRef="#br0" timeOffset="1.29668E6">4683 6131,'-20'40,"0"20,20-1,-19 21,-1 19,20 0,-20-39,0-1,20-19,0-40</inkml:trace>
  <inkml:trace contextRef="#ctx0" brushRef="#br0" timeOffset="1.29688E6">4088 6072,'20'0,"19"0</inkml:trace>
  <inkml:trace contextRef="#ctx0" brushRef="#br0" timeOffset="1.29733E6">5159 6112,'-19'59,"-1"1,0 19,20-19,-20-1,40-39,-20 0</inkml:trace>
  <inkml:trace contextRef="#ctx0" brushRef="#br0" timeOffset="1.29749E6">5159 5973,'0'39,"0"1,0 0,20 19</inkml:trace>
  <inkml:trace contextRef="#ctx0" brushRef="#br0" timeOffset="1.29795E6">5298 6350,'0'-40,"0"20,0-19,0-1,0 20,0-20,-20 80,20 20,-19-21,19 1,-20 0,20-21,20-38,-20-21,19 0,-19 20,20-39,0 19,0 20,0 0,20 60,-21 0,-19 0,20 19,0-19,20-1,-20-19,19 0</inkml:trace>
  <inkml:trace contextRef="#ctx0" brushRef="#br0" timeOffset="1.29826E6">6251 6052,'20'-20,"-40"20,-20 20,20 20,-19-1,-21 21,40-20,-20 39,1-19,39-21,0-19,39 0,1-40,20-20</inkml:trace>
  <inkml:trace contextRef="#ctx0" brushRef="#br0" timeOffset="1.29867E6">6429 6092,'-19'0,"-1"20,-20 19,20 1,0 0,0-1,1-19,-1 0,40 0,19-40,1-20,-20 21,0-21,-20 20,20 0,-20 0,-20 40,20 0,0 20,0-1,20-19,-1 0,1 0,20-40,0 0,-1 0</inkml:trace>
  <inkml:trace contextRef="#ctx0" brushRef="#br0" timeOffset="1.29898E6">6707 6092,'0'-40,"-39"20,-1 20,20 20,-20 0,20 20,20-21,20 1,20 0,-40 0,20 20,0-20,-20 19,20 1,-40-20,20 0,0-1,-40 21,20-60</inkml:trace>
  <inkml:trace contextRef="#ctx0" brushRef="#br0" timeOffset="1.29933E6">6727 6211,'20'0,"0"20,0-40,19 20,-19-20,0 0,0 0,0 0,-20 1,-40-1,20 40,0-1,-19 1,19 20,0 0,0-1,20 1,0 0,20-20,0-1,0-19,19 0,1-19</inkml:trace>
  <inkml:trace contextRef="#ctx0" brushRef="#br0" timeOffset="1.29973E6">7104 6072,'0'-40,"-20"20,-19 40,19 0,0 0,0 0,20 19,20-39,20 0,-21 0,21 0,0 20,-20-20,19 20,-19 0,-20 20,20-20,-40 19,20 1,-20-20,0 19,-19-19,19 0,0-20,0 20,40-40,0-20</inkml:trace>
  <inkml:trace contextRef="#ctx0" brushRef="#br0" timeOffset="1.30016E6">7640 6151,'40'-20,"-21"1,-58-1,19 20,-20 20,0 19,1 1,-1 0,20-1,0 1,1-20,58 20,-19-60,20 20,-1-20,1-20,0 20,0-19,-21 19,-19 0,0-20,0 20,0-19,-19 39,-1 0,-20 0,20 20,0 19,0 1,20 0,0-1,20-19</inkml:trace>
  <inkml:trace contextRef="#ctx0" brushRef="#br0" timeOffset="1.30049E6">7918 6389,'-20'-39,"0"19,0-20,0 20,0-19,1-21,-1 20,0-19,0-1,0 21,20-1,0 0,0 1,0 19,20 0,0 0,20 0,-21 0,21 20,0 20,-20 0,0 20,-20 0</inkml:trace>
  <inkml:trace contextRef="#ctx0" brushRef="#br0" timeOffset="1.30068E6">7620 6151,'20'-20,"20"20,-1-19,21 19,-1-20,1 20,-1 0,1 0</inkml:trace>
  <inkml:trace contextRef="#ctx0" brushRef="#br0" timeOffset="1.30114E6">8394 6191,'20'-20,"19"20,-19 0,20-20,0-19,-1 19,1 0,-20 0,0 0,0 0,-20-19,-40 19,20 40,-20-20,1 39,-1-19,0 20,1 19,-1 1,20 0,20-21,0-19,20 0,0 0,19-20,21-20,-20 0</inkml:trace>
  <inkml:trace contextRef="#ctx0" brushRef="#br0" timeOffset="1.30158E6">8890 5993,'-20'-20,"0"59,0-19,-19 20,19 19,0-19,0 0,20-20,20 19,0-39,0-19,19-1,-19 0,0-20,20 20,-20 0,0-19,-60 98,20-19,-20 20,20 19,-19 0,19 1,0-1,0-19,0-1,20-39,40-20</inkml:trace>
  <inkml:trace contextRef="#ctx0" brushRef="#br0" timeOffset="1.30202E6">9049 6131,'0'-39,"-20"59,0 19,0 1,0 0,20-1,0-19,20 20,20-60,0 0,-21 0,1 1,0-21,-20 20,20-20,-20 20,0 60,0 0,0 0,0-1,20 1,-20 0,40-40,-21 19,1-38,20-1</inkml:trace>
  <inkml:trace contextRef="#ctx0" brushRef="#br0" timeOffset="1.30221E6">9346 6191,'0'20,"0"20,0-1,0 21,0-21,20-19,-20 0,20-20</inkml:trace>
  <inkml:trace contextRef="#ctx0" brushRef="#br0" timeOffset="1.3025E6">9525 5993,'20'-20,"-20"59,-20 1,20 20,-20-1,0 21,20-21,-20 1,20-21,20-19,0-40</inkml:trace>
  <inkml:trace contextRef="#ctx0" brushRef="#br0" timeOffset="1.30271E6">9723 5854,'0'20,"-19"39,19 1,0-1,0 1,0 19,0-19,0-21</inkml:trace>
  <inkml:trace contextRef="#ctx0" brushRef="#br0" timeOffset="1.30288E6">9624 6171,'40'-20,"-20"20,39 0,-19-20,0 20,-1 0</inkml:trace>
  <inkml:trace contextRef="#ctx0" brushRef="#br0" timeOffset="1.30304E6">9902 6251,'-20'39,"20"1,0-20,0 0</inkml:trace>
  <inkml:trace contextRef="#ctx0" brushRef="#br0" timeOffset="1.30321E6">9981 6012,'0'20</inkml:trace>
  <inkml:trace contextRef="#ctx0" brushRef="#br0" timeOffset="1.30444E6">9545 6231,'-20'20,"20"19,0 1,0 0,0-1,0 1,0-20,20 0,0-60</inkml:trace>
  <inkml:trace contextRef="#ctx0" brushRef="#br0" timeOffset="1.30484E6">9346 6072,'0'0</inkml:trace>
  <inkml:trace contextRef="#ctx0" brushRef="#br0" timeOffset="1.30533E6">9842 6270,'20'20,"0"20,0-20,0 0,0-1,0-19,-1 0,1-19,0-1</inkml:trace>
  <inkml:trace contextRef="#ctx0" brushRef="#br0" timeOffset="1.30552E6">10021 6112,'-59'79,"19"-19,-20 39,21 20,-21 0,1-20,19-20,20-39,0 0,0-40</inkml:trace>
  <inkml:trace contextRef="#ctx0" brushRef="#br0" timeOffset="1.30577E6">9247 6032,'0'20,"40"0,-20-20</inkml:trace>
  <inkml:trace contextRef="#ctx0" brushRef="#br0" timeOffset="1.30711E6">9902 6389,'-20'-19,"20"-1,-20-20,20 20,-20-19,1 19,-1 0,0 0,20 0,-20 0,40 20,0 0</inkml:trace>
  <inkml:trace contextRef="#ctx0" brushRef="#br0" timeOffset="1.30869E6">179 6866,'-20'0,"59"0,1 20,-20-20,20 19,-20-19,19 0,1 0,-20 20,19-20,1 0,0 20,-20-20,19 0,1 20,0-20</inkml:trace>
  <inkml:trace contextRef="#ctx0" brushRef="#br0" timeOffset="1.32566E6">1191 6628,'-20'0,"-20"0,0 39,1-19,19 0,40-40,-40 0,0 40,0 0,-20 0,21 0,-21 19,20-19,0 0,0 0,40 0,0-20,20 0,-20 0,19-20,1 20,-20 0,20 0,-1 20,1-20,0 20,-21-1,-19 1,20 0,-20 20,-20-1,1 1,-1 0,-20-20,0 19,1-19,19-20,-20 0,40-39</inkml:trace>
  <inkml:trace contextRef="#ctx0" brushRef="#br0" timeOffset="1.32603E6">1250 6985,'20'0,"0"-20,0 0,0 0,19 0,-19-19,-20 19,20 0,-40 0,-20 20,21 20,-1 20,-20-1,20 21,0-20,20-1,0-19,40 20,0-40,-1 0</inkml:trace>
  <inkml:trace contextRef="#ctx0" brushRef="#br0" timeOffset="1.3264E6">1528 7044,'0'-20,"0"-19,0 19,0-20,20 1,-20-1,0 20,20 40,-40 39,20 1,0-20,0-1,-20 1,20-80,20 1,-20-1,20-20,0 21,-1-1,1 0,20 20,-20 20,0-19</inkml:trace>
  <inkml:trace contextRef="#ctx0" brushRef="#br0" timeOffset="1.32669E6">1786 6747,'0'19,"0"21,0 20,0-21,0 21,0-1,0-39,40 0,-21-40,-19 0,20-19,-20-1,20-19,0-1,-20 20,20-19,0 39,0 0,19 20,-39 0</inkml:trace>
  <inkml:trace contextRef="#ctx0" brushRef="#br0" timeOffset="1.32699E6">2004 6866,'40'0,"-20"-20,0-20,-1 20,1 0,0 1,-20-21,-20 60,0 19,1 1,-1 0,0 19,20 1,-20-20,40-21,20 1,-21-20,21-20</inkml:trace>
  <inkml:trace contextRef="#ctx0" brushRef="#br0" timeOffset="1.32715E6">2322 6786,'-20'0,"20"0</inkml:trace>
  <inkml:trace contextRef="#ctx0" brushRef="#br0" timeOffset="1.32734E6">2322 6786,'0'0</inkml:trace>
  <inkml:trace contextRef="#ctx0" brushRef="#br0" timeOffset="1.32766E6">2322 6826,'-40'40,"20"-20,0 39,20-19,-20-1,20-19,0 0,20-20,0-40,0 1,0-21,0 1,0-1,-1 1,1-1,-20 1,20-1,-20 40,-40 60,40 0,0 39,-19 0,19 1,19-1,-19-39,40-20,-20-1</inkml:trace>
  <inkml:trace contextRef="#ctx0" brushRef="#br0" timeOffset="1.32806E6">2639 6806,'-20'-20,"-19"20,19 20,0 20,-20-20,40 0,-20 19,20-19,20-20,20-20,-20 0,20 20,-21-19,21 19,-20 0,0 19,0-19,-1 20,-19 20,20-20,-40 0,20-1,-19 21,-1-20,0 0,0 0,-20-40</inkml:trace>
  <inkml:trace contextRef="#ctx0" brushRef="#br0" timeOffset="1.32861E6">3175 6727,'-20'20,"20"19,-20 41,20-21,0-19,0 0,20-40,0-40</inkml:trace>
  <inkml:trace contextRef="#ctx0" brushRef="#br0" timeOffset="1.32873E6">3135 6667,'0'40</inkml:trace>
  <inkml:trace contextRef="#ctx0" brushRef="#br0" timeOffset="1.32916E6">3294 6846,'0'-20,"0"0,0 40,-20 20,20-1,-20 1,20-20,0 0,20-60,-20 0,20 1,-20-1,20 0,0 20,0 20,-1 40,1 0,-20 0,20-21,0 21,0-20,0-20,19 20</inkml:trace>
  <inkml:trace contextRef="#ctx0" brushRef="#br0" timeOffset="1.32973E6">3909 6707,'0'40,"-20"-1,20 21,0-1,0 1,0 19,0-19,20-20,0-1,-20 1,20-20,-20 0,0-60,-20 0,20-39,0-1,-20 1,20 0,0 19,0 1,0 19,20 0,0 1,0 19,0 0,-1 0,21 20,-20 20,20 0,-40 19,20 1,-20 0,0 19,-20-19,20 0,-20-1,0-19,-20 0,40-40</inkml:trace>
  <inkml:trace contextRef="#ctx0" brushRef="#br0" timeOffset="1.32992E6">4167 6449,'0'59,"0"1,0 19,-20 1,20-1,0 1,0-41,20 1,0-40</inkml:trace>
  <inkml:trace contextRef="#ctx0" brushRef="#br0" timeOffset="1.3303E6">4326 6707,'-40'40,"40"-21,-20 21,1 0,-1 0,20-1,0-19,20 0,19-40,-39 0,20-19,0 19,-20-20,20 20,-20 0,0 60,0 0,20-1,-20 1,0-20,39 0,1-20,0-40</inkml:trace>
  <inkml:trace contextRef="#ctx0" brushRef="#br0" timeOffset="1.3305E6">4624 6727,'-20'20,"0"19,0 1,0 20,0-1,20-19,0-1,40-19,-20-20,0 0,19-20</inkml:trace>
  <inkml:trace contextRef="#ctx0" brushRef="#br0" timeOffset="1.33086E6">4723 6905,'20'20,"19"-20,-19-20,0-19,0 19,0 0,0-20,-40 1,-20 39,40 19,-40 1,20 20,20 0,-19-1,19 1,0 0,19-20,1-1,20-19,0 20,19-20,-19-20,0 1,-1-1</inkml:trace>
  <inkml:trace contextRef="#ctx0" brushRef="#br0" timeOffset="1.33131E6">5437 6806,'20'-20,"-40"40,-19 0,-1 20,0-1,0 1,21 0,-21-1,40-19,20 0,0 0,-20-20,39-20,1 0,-20 0,20 1,-21-21,21 0,-20 1,-20-1,0 0,0 0,0 21,-40-1,20 20,1 20,-21-1,40 1,0 20,40-20</inkml:trace>
  <inkml:trace contextRef="#ctx0" brushRef="#br0" timeOffset="1.33163E6">5675 6945,'-20'0,"1"-40,-21 1,40-1,-20 20,20-39,-20 19,20 0,0 1,0 19,0 0,0-20,20 20,0 0,20 1,-21 19,21 19,0 1,-20 0</inkml:trace>
  <inkml:trace contextRef="#ctx0" brushRef="#br0" timeOffset="1.33186E6">5497 6846,'20'-20,"19"0,21 20,-1-20,1 20,19-20,-19 20,-1 0,1 0,-40 0,19 0</inkml:trace>
  <inkml:trace contextRef="#ctx0" brushRef="#br0" timeOffset="1.33236E6">6350 6766,'-20'-19,"0"19,-19 19,19 1,-20 0,20 20,0-20,1 19,-1-19,20 20,39-20,-19-20,0 0,20-20,-20 0,-1-20,21 21,-20-21,-20 20,20-20,-20 20,0 40,20 20,-20-20,20 39,-1-39,-19 20,20-20,20-20,-20 0,0 0,-1-40</inkml:trace>
  <inkml:trace contextRef="#ctx0" brushRef="#br0" timeOffset="1.33258E6">6529 6548,'-20'0,"20"40,0 0,0 19,20 1,-1-1,1 1,0-21,20 21,-20-40,0 0,-1-20</inkml:trace>
  <inkml:trace contextRef="#ctx0" brushRef="#br0" timeOffset="1.3329E6">6568 6886,'-39'0,"19"-20,0 20,40-20,0 0,19 0,21 20,-20 0,-1 0,1 0,0 20,-21-20,1 40,-20-20,0-1,0 1,-20 20,1-20,-1 0,0-1,20-38</inkml:trace>
  <inkml:trace contextRef="#ctx0" brushRef="#br0" timeOffset="1.33329E6">7084 6687,'-20'0,"1"20,-21 0,0 0,0 19,1-19,19 0,0-20,40 20,0-20,19-20,-19 20,20 20,0-20,-20 20,-1 0,1-1,0 21,-40-20,0 20,1-1,-1-19,-20 0,20 0,0-20,0 0</inkml:trace>
  <inkml:trace contextRef="#ctx0" brushRef="#br0" timeOffset="1.33402E6">7064 6945,'20'-20,"20"20,-20-20,19 1,-19-1,20-20,-20 20,0 0,-20 0,0 1,-20-21,-20 60,0 0,21 19,-1 1,20 0,0-1,0 1,20-20,19 0,-19 0,20-20,-1-20,1 20,-20-20,0 0,20-20,-40 21,19-1,-19 0,0 40,0 19,0 1,0 0,-19-20,38-60,-19 0,20 20,0-19,-20-1,20 0,0 1,0 19,19 20,-19 39,-20 1,20 20,-20-1,0-19,0 0,20-21,0-19,0-19</inkml:trace>
  <inkml:trace contextRef="#ctx0" brushRef="#br0" timeOffset="1.33422E6">7818 6489,'0'39,"20"1,-20 20,20-1,0 1,0-1,0 21,-20-41</inkml:trace>
  <inkml:trace contextRef="#ctx0" brushRef="#br0" timeOffset="1.33443E6">7739 6786,'40'-20,"-1"20,21-19,0-1,-1 20,20-20,-19 20,-1 0,-39-20</inkml:trace>
  <inkml:trace contextRef="#ctx0" brushRef="#br0" timeOffset="1.33474E6">8533 6469,'-20'0,"0"20,-20 19,1 1,-1 20,0-21,1 21,-1-1,20 1,20-20,20-1,0-19,20 0,-1 0,1-20,19 0,1 0,-20-20,-1 0</inkml:trace>
  <inkml:trace contextRef="#ctx0" brushRef="#br0" timeOffset="1.33509E6">8771 6766,'-40'0,"20"20,-19 0,19 0,-20 20,20-20,0 19,1 1,19-20,0 0,39-1,-19-38,20-1,-20 0,19 0,-19-20,0 21,-20-1,20-20,-40 80,20-1</inkml:trace>
  <inkml:trace contextRef="#ctx0" brushRef="#br0" timeOffset="1.33554E6">8890 6945,'40'-20,"-20"-19,-20 19,0 0,-20 20,0 20,20 19,-20 1,0 0,20-1,-20-19,40-40,0-19,-20-1,20 0,0-19,19 19,-19 0,20 40,-20-19,0 19,-1 59,-19-19,20 0,-20 19,0 1,20-41,0 1,0 0</inkml:trace>
  <inkml:trace contextRef="#ctx0" brushRef="#br0" timeOffset="1.33591E6">9465 6727,'-19'-20,"-1"0,0 40,-20 0,20 0,-19 19,19-19,0 0,20 0,20 0,20-20,-21 20,21-1,-20 1,0 0,19 0,-39 0,20 0,-20 19,-20 1,1-20,19 0,-20 0,-20-20</inkml:trace>
  <inkml:trace contextRef="#ctx0" brushRef="#br0" timeOffset="1.33636E6">9624 6866,'-20'39,"1"-19,-1 20,20 0,-20-21,20 21,20-20,0-20,-1 0,21-20,-20 0,0 0,0-19,-1 19,-19-20,0 20,0 40,20 0,-20 20,0-20,20 19,0-19,0 0,0-20,19 0,-19-20,20-20</inkml:trace>
  <inkml:trace contextRef="#ctx0" brushRef="#br0" timeOffset="1.33658E6">10061 6548,'0'20,"0"20,-20 19,20 1,0 19,0 1,20-21,-20 1,20-21,-1-19</inkml:trace>
  <inkml:trace contextRef="#ctx0" brushRef="#br0" timeOffset="1.33696E6">10358 6707,'-39'0,"-1"0,20 20,-19 0,19-20,0 39,40-19,19 0,1-20,0 20,19-20,-19 20,0 19,-1-19,1 20,-20-20,0 19,-20 1,0-20,-20 20,0-20,-39 19,-1-19,-19-20</inkml:trace>
  <inkml:trace contextRef="#ctx0" brushRef="#br0" timeOffset="1.35102E6">12105 6905,'20'0,"-1"0,21 0,-20 0,20 0,-1 0,1 0,0-19,-21 19,21 0,0 0,-20 0</inkml:trace>
  <inkml:trace contextRef="#ctx0" brushRef="#br0" timeOffset="1.36403E6">12958 6647,'-20'0,"60"0,-40-19,-20-1,-20 20,20 0,-19 20,19 19,-20-19,1 20,-1-1,20-19,0 20,60-40,-20 0,0 0,19 0,1 0,0 0,-1 0,-19 0,20 20,0 0,-21 0,-19 19,0 1,-19 0,-1-1,0 1,-20 0,0-20,1-1,19 1,0-40</inkml:trace>
  <inkml:trace contextRef="#ctx0" brushRef="#br0" timeOffset="1.36437E6">13117 6965,'39'-20,"1"0,-20-19,0 19,0 0,-20-20,-20 20,-20 60,0-20,21 20,-1-1,0 21,20-1,0-19,20 0,0-40,19 20,1-20</inkml:trace>
  <inkml:trace contextRef="#ctx0" brushRef="#br0" timeOffset="1.36473E6">13335 7084,'20'-20,"-20"0,20-19,0-1,-20 0,19 20,-19-19,20 78,-20-19,0 40,0-21,0 21,-20-40,20-40,0 0,0-20,20 1,-20-21,20 21,20 19,-20 0,19 0</inkml:trace>
  <inkml:trace contextRef="#ctx0" brushRef="#br0" timeOffset="1.36499E6">13593 6886,'0'39,"20"1,-20 19,20-19,-1 0,1-20,0-40,0-20,-20 0,20 1,-20-1,20 0,-20 1,20-1,-1 20,1 40</inkml:trace>
  <inkml:trace contextRef="#ctx0" brushRef="#br0" timeOffset="1.36567E6">13910 6965,'20'-20,"0"0,-40 0,-19 40,19 0,0 20,20-1,-20 1,20 0,20-20,20 0,-21-20,21 0,-20-20,0-20,0 20,0 0,-1-19,-19 19,20 0,-20 60,-20-1,40-19,-20 0,20-60,-20 1,20 19,-20-20,20 0,0 21,-1 38,-19 1,20 20,-20 0,0 19,20-19,-20 0,0-21,20 1,-20-40</inkml:trace>
  <inkml:trace contextRef="#ctx0" brushRef="#br0" timeOffset="1.36686E6">14208 6985,'0'-20,"-20"-20,0 40,1 40,-1-20,0 19,0 1,0 0,20 0,-20-21,60-19,-40-19,40-21,-20 0,-1-19,1-1,0 1,-20-21,20 1,-20 19,0 1,0 19,-20 0,0 80,0 20,1 19,19 0,0 1,0-1,0-19,39-21,-19-19,20 0,0-20,19 20,-19-40</inkml:trace>
  <inkml:trace contextRef="#ctx0" brushRef="#br0" timeOffset="1.3675E6">15042 6667,'0'20,"-20"40,0 19,0 0,20-19,-20 19,20-19,0-1,0-39,20 0,20 0,-1-40</inkml:trace>
  <inkml:trace contextRef="#ctx0" brushRef="#br0" timeOffset="1.36826E6">15597 6925,'0'20,"20"20,0-1,0 21,19 0,1-21,0 1,-1-20,1-20</inkml:trace>
  <inkml:trace contextRef="#ctx0" brushRef="#br0" timeOffset="1.36849E6">16014 6766,'-40'0,"40"20,-39 40,19-1,0 21,0-1,-20 1,20 19,1-40,19 1,0-21,19-39,-19 0</inkml:trace>
  <inkml:trace contextRef="#ctx0" brushRef="#br0" timeOffset="1.36886E6">15974 7104,'20'20,"0"0,0-40,19 20,-19-20,40-20,-40 0,19 21,-19-21,20 0,-40 20,20 1,-40-21,-20 60,20 19,-19 1,-1 20,0-1,1 21,19-21,20 1,0-41,20-19,19 0,1 0,0-19</inkml:trace>
  <inkml:trace contextRef="#ctx0" brushRef="#br0" timeOffset="1.36948E6">16411 6925,'-20'0,"0"40,0 0,0-1,1 21,19-40,-20 19,40-19,19-40,-19 1,0-21,0 0,0 60,-1 20,21-20,0-20,0-20,-21-20,1 40,-20 40,0-20,0 19,-20-59,20-19,0 19,20-20,-20-19,40-1,-20 20,19-19,1 39,20 20,-21 0,21 0</inkml:trace>
  <inkml:trace contextRef="#ctx0" brushRef="#br0" timeOffset="1.36993E6">17462 7044,'20'0,"20"0,0 0,19-20,1 20,-1-19</inkml:trace>
  <inkml:trace contextRef="#ctx0" brushRef="#br0" timeOffset="1.37045E6">17959 6687,'-20'60,"0"-1,0 21,20-21,0 20,0-19,0 0,40-41,-20 1,-1-20,1 0,20-20,-20 1,0-21,0 0,19-19,-19-1,0-19,20 19,-40 1,19 39,-19 40,0 19,0 41,20-21,-20 1,20-1,0-19,20 0,-1-40</inkml:trace>
  <inkml:trace contextRef="#ctx0" brushRef="#br0" timeOffset="1.37083E6">18574 6806,'-40'0,"0"20,1 0,-1 0,20 0,-20-1,40 21,20-40,20 0,-20 0,20 0,-1 20,-19-20,20 20,-1 0,-19 19,-20-19,0 20,0 0,-20-1,1-19,-1 0,-20 0,40-60,20 20</inkml:trace>
  <inkml:trace contextRef="#ctx0" brushRef="#br0" timeOffset="1.37118E6">18752 6965,'0'40,"0"19,0-19,0 0,0 19,0-39,20 0,20-20,-20 0,0-40,19 0,-19 1,0-1,0 20,-20-20,0 80,0 0,20 0,-20-1,19-19,21 0,0-20,0-20</inkml:trace>
  <inkml:trace contextRef="#ctx0" brushRef="#br0" timeOffset="1.37156E6">19288 6965,'-20'20,"0"19,1 1,19 0,0 0,0-1,0-19,39 0,-19-40,0 0,0 0,0-19,-20 19,20-20,-20 0,0 1,0 19,-20 60,0-1,20 1,20 20,-20-1,20 1,19-41,-19-38,0-1</inkml:trace>
  <inkml:trace contextRef="#ctx0" brushRef="#br0" timeOffset="1.37182E6">19526 6608,'-20'39,"20"21,0 19,0 1,0 19,0 0,0-19,0-21,0-19,0-20,20-60,-20 0</inkml:trace>
  <inkml:trace contextRef="#ctx0" brushRef="#br0" timeOffset="1.37203E6">19625 6628,'20'59,"-40"1,20 19,20 0,-20 21,20-21,-20-19,20-21,-20-19,20 0</inkml:trace>
  <inkml:trace contextRef="#ctx0" brushRef="#br0" timeOffset="1.37218E6">19705 7064,'0'40,"20"0,0-21,-1 1,21 0,-20-40,0 20</inkml:trace>
  <inkml:trace contextRef="#ctx0" brushRef="#br0" timeOffset="1.37236E6">19943 6905,'0'40,"-20"39,20 1,0-1,0 20,0-19,0-21,0-19,0-20</inkml:trace>
  <inkml:trace contextRef="#ctx0" brushRef="#br0" timeOffset="1.37308E6">20340 6588,'-40'40,"40"-1,0 21,20 19,-20 1,20-1,0 20,0-39,19-21,-19 1,20-20</inkml:trace>
  <inkml:trace contextRef="#ctx0" brushRef="#br0" timeOffset="1.37343E6">20360 7024,'39'-59,"1"39,0 20,-1-20,1 40,0 0,-20 20,0-1,-20 21,-20-1,0 1,0-20,0-1,0-19,20-60,0 1</inkml:trace>
  <inkml:trace contextRef="#ctx0" brushRef="#br0" timeOffset="1.37375E6">20657 7163,'20'0,"0"0,20 0,-20-19,19-1,1-20,0 20,-21 0,21-19,-40 19,-20 0,0 40,-19-20,-1 39,0 1,21 0,-1 0,20-1,0-19,0 20,39-20,1-20,0 0,19-20,-19 0,0 0</inkml:trace>
  <inkml:trace contextRef="#ctx0" brushRef="#br0" timeOffset="1.37399E6">21213 6945,'-40'20,"40"0,-20 19,1 21,-1-20,20 19,0-19,0-20,20 0,19-1,-19-19,20-19</inkml:trace>
  <inkml:trace contextRef="#ctx0" brushRef="#br0" timeOffset="1.37498E6">21471 6965,'-20'0,"0"40,0-21,1 21,-1 0,0 0,20-1,0-19,20 0,19-60,-19 20,0-19,-20 19,20 0,-20-20,20 80,-20 0,0-1,20 1,-1-20,1 0,0 0,20-20,-20-20,0 0,19 0,-39 0,20 0,0-19,-20 19,0-20,20 0,-20 100,0-20,0-1,0 1,0-20,0-60,20 1,-20-1,0 0,19 0,-19 21,40-21,-20 40,0 40,-20-21,0 21,0 0,0-20,0 0,40-40,-40 0,19 0,1 0,-20-20,20 21,0-21,20 20,-21 40,1 20,-20-21,20 21,0 0,-20-20,40 0</inkml:trace>
  <inkml:trace contextRef="#ctx0" brushRef="#br0" timeOffset="1.37532E6">22185 7124,'20'0,"0"0,20 0,-20-20,19-20,1 20,-20 0,0-19,-20 19,0 0,-20 0,0 20,-20 40,20 0,1-1,-1 21,0-1,20-19,20 0,0-20,19-20,21 0,-21-20,1 0,20 20,-21-20</inkml:trace>
  <inkml:trace contextRef="#ctx0" brushRef="#br0" timeOffset="1.37687E6">23277 6985,'-20'-20,"0"20,0 0,0 40,1-1,-21 21,20-20,0-1,20-19,20 0,0-40,0 0,0 0,-1 1,1-1,0-20,0 20,0 0,-20 40,0 20,0 0,0 19,0 1,0 19,0-39,20 19,-40 1,20-21,0 1,-20-20,0 20,-20-21,21-19,-21 20,20-40,-20 1,20-1,1-20,19-19,0 19,0-20</inkml:trace>
  <inkml:trace contextRef="#ctx0" brushRef="#br0" timeOffset="1.3773E6">23515 7044,'-40'0,"20"20,0 20,1-20,-21 19,40 21,-20-20,20-1,0 1,40-20,-20-20,-1-20,21 0,-20-20,0 21,0-21,0 0,-20 1,0-1,0 0,-20 0,0 21,-20 38,20 1,0 20,20 0,-19-20</inkml:trace>
  <inkml:trace contextRef="#ctx0" brushRef="#br0" timeOffset="1.37762E6">23574 7064,'20'20,"0"20,0-1,-20 21,20-20,0-1,-1 1,1-20,0-20,0-20,0-20,0 1,-1-21,1 1,20-1,-20 0,0 1,0 39,-1 20</inkml:trace>
  <inkml:trace contextRef="#ctx0" brushRef="#br0" timeOffset="1.37797E6">23971 7203,'40'0,"-20"0,0-20,-1 0,1-19,0 19,0-20,-20 20,0 0,0-19,-40 39,20 20,1 19,-1 21,20-1,0 1,0-1,0 1,20-40,-1 0,21-20,-20 0,20-20,-1 0,1 0</inkml:trace>
  <inkml:trace contextRef="#ctx0" brushRef="#br0" timeOffset="1.37909E6">24408 7401,'-20'-39,"0"19,20 0,-20 0,20 0,-20-19,1 19,19-20,0 20,0 60,0 0,0-1,19 21,-19-20,0-21,20 1,0-59,-20-1,0 0,0 1,0-21,0 20,0-39,0 19,0 21,0 19,20 0,0 60,0-20,-20 19</inkml:trace>
  <inkml:trace contextRef="#ctx0" brushRef="#br0" timeOffset="1.37977E6">24567 7401,'0'-19,"0"-21,-20 20,20 0,0 0,0-19,-20 59,20 19,20 1,-20 0,0-21,20 1,-20 20,0-80,0 1,0-1,0 0,0-19,0 19,0 0,0 1,39 78,-39 21,20-20,0-1,0 21,0-21,-1-19,1-20</inkml:trace>
  <inkml:trace contextRef="#ctx0" brushRef="#br0" timeOffset="1.38E6">24725 7302,'20'60,"-20"-21,0-19,20 0,0-40,0 0,-20 20</inkml:trace>
  <inkml:trace contextRef="#ctx0" brushRef="#br0" timeOffset="1.38033E6">24904 7421,'-20'-59,"20"39,-20-20,20 1,0 78,0-19,0 20,0-100,0 21,0-1,20 0,-20-19,20 19,0 0,19 20</inkml:trace>
  <inkml:trace contextRef="#ctx0" brushRef="#br0" timeOffset="1.38067E6">25182 6985,'-20'39,"0"1,0 0,0 0,20-1,0-19,0 0,40 0,0 0,-20-1,-1 1,1 0,0 0,0 20,-20-21,0 21,0-20,-20 20,0-20,0-1,1 1,-21-20,20 0</inkml:trace>
  <inkml:trace contextRef="#ctx0" brushRef="#br0" timeOffset="1.38227E6">17760 7580,'-20'40,"20"-1,0 1,0 0,0-1,20-19,-20-20</inkml:trace>
  <inkml:trace contextRef="#ctx0" brushRef="#br0" timeOffset="1.38241E6">17760 7461,'-20'0,"40"20</inkml:trace>
  <inkml:trace contextRef="#ctx0" brushRef="#br0" timeOffset="1.38285E6">17899 7739,'0'-20,"0"-20,0 20,0 1,0 58,0-19,0 20,0-1,-20-19,40-59,0-1,-20 0,20 20,0-19,-1-1,21 20,0 40,-20 20,0-20,-1 39,1-19,0-1,0 1</inkml:trace>
  <inkml:trace contextRef="#ctx0" brushRef="#br0" timeOffset="1.38336E6">18673 7640,'0'39,"20"1,-20 0,20 19,-20 21,19-21,1 1,-20-21,0 1,0-20,-20 0,1-40,-1-20,0 0,0-19,0-1,-19-19,39 0,-20 19,20 1,20 19,-1 0,21 1,0 19,-1 0,21 20,-20 20,-1 0,-19-1,0 21,0 0,-20 19,-20-19,0-20,0 19,1-19,-1 0</inkml:trace>
  <inkml:trace contextRef="#ctx0" brushRef="#br0" timeOffset="1.38372E6">19070 7719,'20'-20,"0"-20,-20 21,0-21,19 20,-19-20,0 21,-19 58,19 1,-20 0,20-1,-20-19,40-40,-20 0,20-19,-1 19,1-20,20 1,0-1</inkml:trace>
  <inkml:trace contextRef="#ctx0" brushRef="#br0" timeOffset="1.38408E6">19407 7540,'-39'20,"-1"20,20 0,0 19,0-19,0-1,20-19,20 0,20-20,-20-20,0-19,0-1,-1 0,1 1,-20-1,20 0,-20 1,0-1,-40 40,21 40,-1-21,20 21,0-20</inkml:trace>
  <inkml:trace contextRef="#ctx0" brushRef="#br0" timeOffset="1.38437E6">19487 7620,'19'20,"-19"19,20-19,-20 20,20-20,0-1,0 1,0-40,-20-19,19-1,-19 0,20 1,-20-1,20 0,0 1,0 19</inkml:trace>
  <inkml:trace contextRef="#ctx0" brushRef="#br0" timeOffset="1.38451E6">19764 7679,'0'40,"0"0,20-21,-20 1,20 0</inkml:trace>
  <inkml:trace contextRef="#ctx0" brushRef="#br0" timeOffset="1.38506E6">20022 7699,'-20'-40,"20"1,0 19,0 60,20-1,-20 1,0 19,0-19,0-20,20-60,0 1,0-1,-20 0,20 1,0-1,-1 20,21 20,-20 40,0-1,0 1,-20 0,19-1,-19 1,20-20,0-20</inkml:trace>
  <inkml:trace contextRef="#ctx0" brushRef="#br0" timeOffset="1.38527E6">20459 7620,'0'39,"-20"-19,20 20,-20 0,20-1,20 1,0-20,0-20,0 0,19 0</inkml:trace>
  <inkml:trace contextRef="#ctx0" brushRef="#br0" timeOffset="1.38559E6">20638 7778,'19'0,"21"-39,0 19,-20 0,-1-20,-38 21,-1 38,-20 21,20-20,20 20,-20-1,20 1,0 0,20-20,0-1,20-19,-1-19</inkml:trace>
  <inkml:trace contextRef="#ctx0" brushRef="#br0" timeOffset="1.38589E6">21074 7620,'-40'0,"21"0,-1 20,-20 19,0-19,20 0,1 0,19 19,19-19,-19 0,0 0,0 20,-19-20,-1 19,-20-19,-19 0,19 0</inkml:trace>
  <inkml:trace contextRef="#ctx0" brushRef="#br0" timeOffset="1.38609E6">19804 7540,'20'0,"20"0</inkml:trace>
  <inkml:trace contextRef="#ctx0" brushRef="#br0" timeOffset="1.38702E6">21749 7640,'-60'0,"40"19,-19 1,19 20,-20 19,20-19,0 0,20 0,0-21,40-19,-20 0,20-19,-1-1,-19-20,20 20,-20 0,0 0,-1 1,1 38,-20 1,0 20,0 0,20-1,0 1,0-20,20-20,-1 0,1 0,0-20,-21 20,1-20,0-19,-20 19,-20 0,0 0,1-20,-21 20,20-19,-20 19,21-20,-1 1,0-1,20 0,0 1,20-1,0 20,-1-20,21 20,0 1,-1-1,1 20,20 0,-41 20,21-1,-40 41</inkml:trace>
  <inkml:trace contextRef="#ctx0" brushRef="#br0" timeOffset="1.3872E6">21927 7798,'20'-20,"0"-19,20-1,19 20,1-19,-1-1,1 20,-20 0</inkml:trace>
  <inkml:trace contextRef="#ctx0" brushRef="#br0" timeOffset="1.38739E6">22404 7382,'-20'19,"20"41,0 0,-20 19,20 0,0 1,-20-21,20-19,0-20</inkml:trace>
  <inkml:trace contextRef="#ctx0" brushRef="#br0" timeOffset="1.38755E6">22245 7818,'0'-40,"0"21,40-21,-1 20,1 0,0 20,-1 0,21 0,-40 0,19 0</inkml:trace>
  <inkml:trace contextRef="#ctx0" brushRef="#br0" timeOffset="1.38806E6">22582 7739,'0'20,"20"-1,20-38,-20-1,-1 0,1-20,-40 20,1 20,-1 20,0 0,0 20,20-1,0 1,0-20,40 20,-20-40,19 0,1-20,-20 0,0 0,-1 20,21-40,-60 80,-19-20,39-80,19 21,21-21,0 1,19 19,1 20,-1 0,1 20</inkml:trace>
  <inkml:trace contextRef="#ctx0" brushRef="#br0" timeOffset="1.44639E6">516 7620,'20'0,"0"0,-1-20,21 20,-20 0,0 0,0 0,19 0,-19 20</inkml:trace>
  <inkml:trace contextRef="#ctx0" brushRef="#br0" timeOffset="1.44894E6">635 7600,'-40'-20,"20"20,1 0,-1 20,-20-20,20 0,-19 20,-1-20,20 20,0-20,20 0</inkml:trace>
  <inkml:trace contextRef="#ctx0" brushRef="#br0" timeOffset="1.45087E6">853 7798,'0'-20</inkml:trace>
  <inkml:trace contextRef="#ctx0" brushRef="#br0" timeOffset="1.45101E6">853 7798,'0'0,"20"-20</inkml:trace>
  <inkml:trace contextRef="#ctx0" brushRef="#br0" timeOffset="1.4512E6">873 7778,'0'-39,"-20"-1,20 0,20-19,-20 19,0-19,20-1,-20 1,20 19,-20 20,20 0,-1 60,1 19,-20 1,20 19,-20 1,0-41,20 1,-20 0,20-20</inkml:trace>
  <inkml:trace contextRef="#ctx0" brushRef="#br0" timeOffset="1.4514E6">794 7719,'39'-20,"-19"0,20 0,19 1,-19 19,0-20,19 20</inkml:trace>
  <inkml:trace contextRef="#ctx0" brushRef="#br0" timeOffset="1.45163E6">1210 7560,'-19'0,"-1"0,0 40,20-20,0 0,0-1</inkml:trace>
  <inkml:trace contextRef="#ctx0" brushRef="#br0" timeOffset="1.45212E6">1290 7501,'-20'0,"0"39,0-19,0 20,1 19,-1-19,0 20,20-41,0 1,40-20,-21-20,1-19,-20-1,20-19,20-1,-20-19,0-1,-1 21,1-1,-20 40,-20 60,20 20,-19-1,19 21,-20-1,40-20,-20 1,19-20</inkml:trace>
  <inkml:trace contextRef="#ctx0" brushRef="#br0" timeOffset="1.45256E6">1588 7421,'-20'-20,"-20"40,20 20,0 20,0-1,1 1,-1-21,20 1,20-80,-1-19,-19 19,20-19,0-21,-20 21,20-1,0 1,-20 19,-20 99,0 21,20-1,-20 1,20-1,20-20,0-39,20 0</inkml:trace>
  <inkml:trace contextRef="#ctx0" brushRef="#br0" timeOffset="1.45276E6">1766 7362,'-40'20,"21"-1,-21 21,20-20,-20 20,21-1,19 1,-20-20,40-20</inkml:trace>
  <inkml:trace contextRef="#ctx0" brushRef="#br0" timeOffset="1.45294E6">1746 7540,'40'0,"-20"20,19 0,-39 0,0 20,0-1,-19 1,-1 0,-20-1,20-19,0 0,20 0,20-20</inkml:trace>
  <inkml:trace contextRef="#ctx0" brushRef="#br0" timeOffset="1.45368E6">2302 7620,'-20'-20,"20"0,-20 0,20-19,0 19,0-20,0 20,0 60,0 19,-20 1,20-1,0-39,-20 20,20-80,20 1,-20-1,20-20,-20 1,20 19,-20 20,20 40,-20 20,20 19,-40-19,20 0,0-20,40-60,-21 0,1-19,20-1,-20 20,0 21,19-1,-19 59,-20 1,0 20,20-1,-20 1,0-21,40-19,-20-20,19-20</inkml:trace>
  <inkml:trace contextRef="#ctx0" brushRef="#br0" timeOffset="1.45404E6">2778 7362,'-20'20,"0"19,1 1,19 0,-20 19,20-19,0-20,39 0,-19-60,0 0,0 20,-20-19,0-1,0 0,0 20,-40 20,20 20,20 20,0 0,0 19,20-39,0 0</inkml:trace>
  <inkml:trace contextRef="#ctx0" brushRef="#br0" timeOffset="1.45433E6">2996 7461,'0'40,"0"-1,0-19,0 0,0-60,0 1,20-1,-20 0,0 1,20-1,0 0,20 20,-21 20,1 0</inkml:trace>
  <inkml:trace contextRef="#ctx0" brushRef="#br0" timeOffset="1.45454E6">3254 7501,'20'0,"0"-20,0-20,0 20,0-19,-1 19,1 0,-20 0</inkml:trace>
  <inkml:trace contextRef="#ctx0" brushRef="#br0" timeOffset="1.45469E6">3334 7362,'-40'59,"20"-19,0 20,20-1,0-39,20 20,20-40,0 0,19 0,-19 0,19-20,1 0</inkml:trace>
  <inkml:trace contextRef="#ctx0" brushRef="#br0" timeOffset="1.4552E6">3870 7342,'0'40,"0"-1,0 21,0-1,19 41,-19-1,20 0,0-20,0-39,0 0,0-20,-40-40,0-20,-20-19,1-21,-1 1,0-1,20 21,0 19,1 1,19-1,0 20,19-20,1 1,20 19,20 0,-21 0,21 20,-21 0,1 20,0 0,-20 19,0 1,-20 0,0 0,-20-1,0-19,20 0,-20 0,0 0</inkml:trace>
  <inkml:trace contextRef="#ctx0" brushRef="#br0" timeOffset="1.4556E6">4306 7580,'0'-20,"-20"0,20-19,0 19,0 0,-20-20,20 100,-19-20,-1-1,20 1,0-60,0-20,20 1,-1-21,21 1,0 19,-1 0,1 20,0 1,0-1</inkml:trace>
  <inkml:trace contextRef="#ctx0" brushRef="#br0" timeOffset="1.45623E6">4524 7441,'40'0,"-20"-20,0 0,0 1,-1-1,1-20,-40 40,-19 20,19 0,-20 19,1 21,-1-20,20-1,0 1,20-20,20 20,20-40,-20 0,-1-20,1 20,20-20</inkml:trace>
  <inkml:trace contextRef="#ctx0" brushRef="#br0" timeOffset="1.45688E6">4604 7322,'-20'0,"-20"40,20-1,-19 1,19 20,0-21,0 1,0 0,20-20,20-20,20-40,-20 20,0-20,-1 1,1 19,-20 0,20 20,0 40,0-20,-20-1,20 1,19 0,-19-20,20 20,-20-40,19 20</inkml:trace>
  <inkml:trace contextRef="#ctx0" brushRef="#br0" timeOffset="1.45727E6">4822 7481,'0'20,"40"-20,-1 0,-19-20,0 0,0 0,20 0,-40 0,-20-19,-20 39,20 20,0 19,-19-19,19 20,20 0,0-1,0 1,20 0,0-21,19-19,1 0,0-19,-1-1,1-20,0 0</inkml:trace>
  <inkml:trace contextRef="#ctx0" brushRef="#br0" timeOffset="1.45746E6">5199 7124,'0'20,"0"39,0-19,0 39,0-19,0 19,20-19,-20-21,0 1</inkml:trace>
  <inkml:trace contextRef="#ctx0" brushRef="#br0" timeOffset="1.45764E6">5100 7421,'20'0,"19"-20,-19 20,40 0,-21 0,1 0,0-19,0 19</inkml:trace>
  <inkml:trace contextRef="#ctx0" brushRef="#br0" timeOffset="1.45822E6">5457 7362,'-40'0,"1"20,19 19,0-19,0 20,0 0,20-21,0 21,40-40,-20-20,20 0,-21-19,1 19,0 0,0 0,-20-20,0 80,0-20,0 20,20-20,0 19,19-59,1 1,-20-21,-20 20,0 0,20 0,-40 60,0-20,0 0,0-20,20-40,0 20,20 0,0-19,20-1,-1 20,1 20</inkml:trace>
  <inkml:trace contextRef="#ctx0" brushRef="#br0" timeOffset="1.45859E6">6013 7243,'-40'39,"0"-19,1 0,-1 0,0 20,20-21,-19 1,39 0,20 0,-1-20,21 0,-20 20,0 0,0 0,-1 19,-19-19,0 20,-19-1,-21 1,20-20,0 0,0 0,1-20</inkml:trace>
  <inkml:trace contextRef="#ctx0" brushRef="#br0" timeOffset="1.45909E6">5913 7620,'40'-60,"0"1,-20 19,-1-20,1 21,0-21,0 1,-20 19,0 0,0 21,-20 58,20 1,0 19,0 1,-20-1,20 1,0-20,0-1,0 1,0-20,0-40,20-20,-20-19,20 19,0 0,0 1,0 19,-1 20,21 0,-20 0,0 20,-20 19,20 1,-20 0,19 0,-19-1,0 1,20-20,0-40</inkml:trace>
  <inkml:trace contextRef="#ctx0" brushRef="#br0" timeOffset="1.45927E6">6429 7382,'0'19,"0"21,0 20,0-1,0 1,0-21,20-19,-20 0</inkml:trace>
  <inkml:trace contextRef="#ctx0" brushRef="#br0" timeOffset="1.45942E6">6509 7342,'0'0</inkml:trace>
  <inkml:trace contextRef="#ctx0" brushRef="#br0" timeOffset="1.45984E6">6588 7401,'0'60,"0"-20,0 19,0 1,20-1,0 1,-20-1,20-19,-20-20,0 0,-20-80,0 20,20-19,-20-20,20-1,0 1,0 39,0 0,20 1,0 19,0-20,0 40,-1-20,1 20,20 60,-40-20,0 19,0 1,-20 19,0-39,20-1,-20-19,20-20</inkml:trace>
  <inkml:trace contextRef="#ctx0" brushRef="#br0" timeOffset="1.46024E6">6965 7342,'-20'0,"-19"20,-1 0,20-1,-20 1,80 20,-20-40,0 0,19 20,-19-20,20 20,-20 0,-20-1,20 1,-40 20,20-20,-20 19,-20-19,1 0,19 0,-20-20,0 0,1 0</inkml:trace>
  <inkml:trace contextRef="#ctx0" brushRef="#br0" timeOffset="1.46043E6">6429 7282,'20'0,"20"0</inkml:trace>
  <inkml:trace contextRef="#ctx0" brushRef="#br0" timeOffset="1.46108E6">7759 7342,'-20'-20,"-20"40,1 0,-1 0,0 19,1 1,-1 20,0-1,20-19,20-20,0 19,20-19,0-20,20 0,-20-20,19-19,1 19,0-20,-20 0,-20 1,19-1,-19 0,-19 20,-21 40,0 0,20 20,0-20,20 19,0-39</inkml:trace>
  <inkml:trace contextRef="#ctx0" brushRef="#br0" timeOffset="1.46144E6">7858 7382,'0'39,"0"1,0 0,0 19,0-19,20 0,-20-21,20-38,-20-41,20 40,0-39,-1 19,1 0,0 1,0 19,20 0,-21 20,21 40</inkml:trace>
  <inkml:trace contextRef="#ctx0" brushRef="#br0" timeOffset="1.46198E6">8176 7521,'59'-20,"-39"0,0 20,0-40,-20 0,-20 21,0 19,0 0,0 19,-19 1,19 20,0 0,20 19,0-19,0 0,20-21,0-19,19 0,1 0,-20-19,20 19,-21-20,1-20,0 20,0 0,0 1,-40 19,20-20,0 0,20-20,-20 20,20 0,19-19,-19 19,20 0,-20 0,19 20,1 20</inkml:trace>
  <inkml:trace contextRef="#ctx0" brushRef="#br0" timeOffset="1.4623E6">9029 7322,'0'20,"0"20,0-1,0 21,0 19,0-39,0 0,20-21,0 1</inkml:trace>
  <inkml:trace contextRef="#ctx0" brushRef="#br0" timeOffset="1.46252E6">9208 7362,'-40'59,"0"-19,-19 39,19 1,0-1,1 20,19-59,0 0,0-20,40-1</inkml:trace>
  <inkml:trace contextRef="#ctx0" brushRef="#br0" timeOffset="1.46296E6">9148 7560,'20'0,"20"0,-21-20,21 1,0-1,-1 0,-19 0,0 0,0-20,-40 40,0 0,0 20,-19 0,-1 20,0 0,21-1,-1 1,0 0,40-1,-20-19,20 0,19-20,-19 0,20-20,-1 0,1 0</inkml:trace>
  <inkml:trace contextRef="#ctx0" brushRef="#br0" timeOffset="1.46363E6">9624 7421,'-20'20,"1"0,-1 20,20-20,-20 19,20 1,0 0,20-21,0 1,-1-20,1 0,0-20,20 1,-20-21,-1 20,-19 0,0 0,0 40,20 20,-20-20,20 0,0-1,0-19,19 20,-19-40,0 20,0-19,0-21,0 20,0 0,-40 40,0-20,0-20,20 0,20 1,-20-1,20-20,19 20,-19-20,20 21,19-1,-19 0,0 20</inkml:trace>
  <inkml:trace contextRef="#ctx0" brushRef="#br0" timeOffset="1.46403E6">10438 7282,'-20'0,"-20"20,1 0,-21 0,20 0,1 0,19-1,0 1,40-20,0 20,19-20,1 20,-20-20,20 20,-21 0,21 0,-40-1,0 1,20 0,-40 20,20-20,-40-1,1 1,19 0,-20-20,20 20,1-20,-1 0,20 20</inkml:trace>
  <inkml:trace contextRef="#ctx0" brushRef="#br0" timeOffset="1.46652E6">10974 7580,'19'-40,"1"40,20-19,0 19,-1 0</inkml:trace>
  <inkml:trace contextRef="#ctx0" brushRef="#br0" timeOffset="1.46715E6">11251 7739,'20'20,"20"-40,-20-20,-20 0,20 1,-1-1,1 0,-20-19,0 19,20 0,-20 1,0-1,0 0,0 21,0-1,0 79,0-19,0 39,20-19,-20-1,20 1,-20-20,40-21,-21 1,21-20,-20 0,20-20,-21 1,1-21,0 20,0-39,-20-1,20 0,0-19,0 20,-20-1,0 20,0 1,0 19,-20 60</inkml:trace>
  <inkml:trace contextRef="#ctx0" brushRef="#br0" timeOffset="1.46754E6">11767 7640,'20'19,"20"-38,-20-1,0 0,-1-20,-19 20,0 1,0-1,-19 20,-1 20,0 19,0 21,0-21,20 21,0-20,0-1,40-19,-20-20,19 0,1 0,0-20,-20 0</inkml:trace>
  <inkml:trace contextRef="#ctx0" brushRef="#br0" timeOffset="1.46799E6">12105 7580,'0'20,"-20"20,0-1,20 1,0 0,0-1,0 1,20-20,0-20,0 0,19 0,-19-20,0 0,20 20,-1-40,-19 1,0-1,0 0,0-19,-20 19,0 1,0-1,-20 20,0 60,0-1,20 1</inkml:trace>
  <inkml:trace contextRef="#ctx0" brushRef="#br0" timeOffset="1.46852E6">12859 7580,'0'40,"0"-1,0 21,0-1,0 21,0-21,0-19,0-20,-20-20,0-20,0-20,20 1,0-21,0-19,20 19,0-19,20 19,-21 21,21-1,-20 20,20 20,-1 0,-19 20,-20 20,0-1,-20 21,1-20,-21 19,20-39,0 20,0-21</inkml:trace>
  <inkml:trace contextRef="#ctx0" brushRef="#br0" timeOffset="1.46891E6">13176 7521,'-20'19,"1"21,-21 0,20-1,0 1,20-20,0 0,40-20,-20-20,0 0,-1-20,1 21,0-21,0 20,-20-20,0 21,-20-1,0 20,0 0,1 20,-21 19,20 1,0-20,20 19,20-39</inkml:trace>
  <inkml:trace contextRef="#ctx0" brushRef="#br0" timeOffset="1.46929E6">13494 7461,'-20'0,"0"0,-20 20,21-20,-21 20,20 0,20-1,0 1,40-20,-1 20,-19-20,0 0,0 20,20 0,-40 19,0-19,0 20,-20-20,0 19,0-19,0-20,0 20,1-60</inkml:trace>
  <inkml:trace contextRef="#ctx0" brushRef="#br0" timeOffset="1.46952E6">13712 7521,'0'39,"0"1,0 19,-20-19,20 20,-20-21,20 1,0-20,0 0</inkml:trace>
  <inkml:trace contextRef="#ctx0" brushRef="#br0" timeOffset="1.46973E6">13930 7342,'20'40,"-20"-1,0 21,-20-1,20 21,-20-21,20 1</inkml:trace>
  <inkml:trace contextRef="#ctx0" brushRef="#br0" timeOffset="1.46989E6">13752 7659,'20'-39,"-1"39,1-20,20 20,0-20,-1 20,1 0</inkml:trace>
  <inkml:trace contextRef="#ctx0" brushRef="#br0" timeOffset="1.47005E6">14049 7600,'0'40,"-19"-1,-1 1,0 0,20-21,0 21,0-40</inkml:trace>
  <inkml:trace contextRef="#ctx0" brushRef="#br0" timeOffset="1.4702E6">14228 7481,'-20'20,"-20"19,40-19,0 0</inkml:trace>
  <inkml:trace contextRef="#ctx0" brushRef="#br0" timeOffset="1.47045E6">14288 7620,'19'0,"-19"-20,-19 0,-1 20,-20 0,20 20,-20 0,21 19,-1 1,0 0,20-20,20-1,0 1,-1 0</inkml:trace>
  <inkml:trace contextRef="#ctx0" brushRef="#br0" timeOffset="1.47101E6">14426 7778,'0'-19,"20"-41,-20 40,20 0,-20 1,0-1,-20 40,0 19,1 1,19 0,-20-21,0 21,20-80,20 1,0 19,-1-20,1 1,0-1,20 0,-20 20,-1 1,1 19,20 19,-40 1,0 0,0 20,0 19,0-19,0 0,0-1,20-19,0-20</inkml:trace>
  <inkml:trace contextRef="#ctx0" brushRef="#br0" timeOffset="1.4713E6">15260 7521,'-20'0,"-20"0,20 19,-19 1,-1 40,20-21,-19 1,39-20,0 20,19-21,21-19,0 0,-1 0</inkml:trace>
  <inkml:trace contextRef="#ctx0" brushRef="#br0" timeOffset="1.47173E6">15577 7600,'-39'0,"19"20,0 0,0-1,-20 1,40 20,-19-20,58 0,-19-40,0 0,0 0,0 0,0 0,-1-19,-19 19,0 40,-19 19,-1 1,20 0,0-1,0-19,20 0,-1 0,1-20,20-20,-20 0</inkml:trace>
  <inkml:trace contextRef="#ctx0" brushRef="#br0" timeOffset="1.47197E6">15915 7421,'-20'20,"20"20,-20 0,0 19,0 1,20-1,-20-19,20-1,0 1,0-20,40-40,-20-20</inkml:trace>
  <inkml:trace contextRef="#ctx0" brushRef="#br0" timeOffset="1.47217E6">16133 7382,'0'19,"-20"21,-20 20,21-1,-1 1,0 19,0-19,20-21,0 1,0-40</inkml:trace>
  <inkml:trace contextRef="#ctx0" brushRef="#br0" timeOffset="1.4725E6">16073 7719,'40'0,"-20"0,0 0,0 0,-1 0,21-20,-20 20,0-20,20 0,-21 1,-19-21,-19 40,-21 20,20 0,0 19,0 1,0-20,20 0,20-1,0 1,20-20,0 0</inkml:trace>
  <inkml:trace contextRef="#ctx0" brushRef="#br0" timeOffset="1.47289E6">16530 7600,'20'-20,"-60"20,20 20,0 0,-19 19,19 1,20 0,0-20,39 19,1-39,0-20,0 1,-21-1,21 0,-20-40,20 21,-1-21,-19-19,20 19,-20 1,0 39,-40 40,0 39,-20 1,0 19,21 1,-1-1,0 0,0-19</inkml:trace>
  <inkml:trace contextRef="#ctx0" brushRef="#br0" timeOffset="1.4734E6">11251 8017,'-19'-20,"-1"40,40 39,-20 1,19 19,21 0,-20-19,20-20,-1-1,1-19,-20-40</inkml:trace>
  <inkml:trace contextRef="#ctx0" brushRef="#br0" timeOffset="1.47376E6">11033 7957,'0'-59,"0"19,40 20,-1-20,1 20,20 20,-21 0,21 20,-1 0,-19 20,-20 0,0 19,-20-19,0-1,-20 21,0-20,0-20,0 19,20-19,0 0</inkml:trace>
  <inkml:trace contextRef="#ctx0" brushRef="#br0" timeOffset="1.47419E6">11648 8394,'0'-40,"0"20,0-20,0 1,-20-1,20 0,0 21,-19 78,-1 1,20-21,-20 1,0-20,20-40,0-20,0 1,20-1,0-20,0 21,19-21,1 40,0 0,-20 20,19 0,-19 20</inkml:trace>
  <inkml:trace contextRef="#ctx0" brushRef="#br0" timeOffset="1.4745E6">11847 8275,'39'0,"-19"-20,20-20,0 20,-21 0,1 1,0-21,-60 20,21 40,-21 0,20 19,-20 1,21 0,-1 19,20-39,20 0,-20 0,19 0,21-20,0-20</inkml:trace>
  <inkml:trace contextRef="#ctx0" brushRef="#br0" timeOffset="1.47489E6">12184 8175,'-20'0,"-19"40,19 0,0-1,0 1,20-20,0 0,40 0,-20-20,-1-20,1-20,0 20,0-19,0 19,-20-20,20 20,-1-19,-19 78,0-19,20 20,-20 19,0-19,20 0,0-20,20-40</inkml:trace>
  <inkml:trace contextRef="#ctx0" brushRef="#br0" timeOffset="1.4751E6">12402 7977,'0'20,"20"19,-20 21,0 0,0 19,20 0,-20-19,20-20,-20-21</inkml:trace>
  <inkml:trace contextRef="#ctx0" brushRef="#br0" timeOffset="1.47528E6">12303 8275,'0'-20,"20"0,20 20,-1-20,1 20,20-20,-21 20,1 0</inkml:trace>
  <inkml:trace contextRef="#ctx0" brushRef="#br0" timeOffset="1.4759E6">12680 8215,'-40'20,"21"0,-1 0,0 19,0 1,0-20,20 20,20-21,20 1,-20-40,-1 20,1-19,0-1,0-20,0 20,-20 0,0-19,-20 39,20 19,-20 21,20 0,0 0,20-21,0-19,0 20,19-20,-19-20,0 20,0-19,20-1,-40 0,19-20,-19 20,0 40,-19 20,-1-80,20 20,0-19,20 19,19-20,-19 20,20-19,0 19,-1 20</inkml:trace>
  <inkml:trace contextRef="#ctx0" brushRef="#br0" timeOffset="1.47616E6">13553 8116,'20'40,"-20"-1,0 21,0 19,0-19,0-1,20-39,0 20,19-60,-39 0</inkml:trace>
  <inkml:trace contextRef="#ctx0" brushRef="#br0" timeOffset="1.4765E6">13414 8116,'-39'-20,"39"0,0 0,20-19,-1-1,21 0,0 20,19-19,1 19,-21 20,1 20,0-20,-40 39,0 1,0 0,-40 19,20-19,-19 0,-1-1,20-19,20 0,0 0,0 0</inkml:trace>
  <inkml:trace contextRef="#ctx0" brushRef="#br0" timeOffset="1.47736E6">13692 8374,'40'-20,"0"-20,-21 20,1 1,0-1,0 0,-20-20,-20 40,-20 40,21-20,-21 19,40 1,-20 0,20 0,20-21,0 1,19-20,1 0,-20 0,20-20,-21 20,21-19,-20-1,0 0,-20-20,20 20,0 0,-20 60,-20 0,0-20,20 0,0-60,0 0,20 20,0-19,19 19,1-20,-20 20,19 20,-19 0</inkml:trace>
  <inkml:trace contextRef="#ctx0" brushRef="#br0" timeOffset="1.47752E6">14228 8394,'0'59,"0"-39,0 0,20 0,20-40</inkml:trace>
  <inkml:trace contextRef="#ctx0" brushRef="#br0" timeOffset="1.47775E6">14387 7977,'0'40,"0"-1,-20 41,20-21,20 21,-20-21,20 1,-1-21,1 1,0-20</inkml:trace>
  <inkml:trace contextRef="#ctx0" brushRef="#br0" timeOffset="1.47804E6">14387 8354,'-20'-40,"0"20,40-19,20 19,-1 20,1 0,-20 0,19 20,-19 0,-20 19,20-19,-40 20,20 0,-20-21,1 1,-1 0,0-20</inkml:trace>
  <inkml:trace contextRef="#ctx0" brushRef="#br0" timeOffset="1.47839E6">14645 8294,'0'40,"0"-20,-20 20,20-20,20-1,0 1,-1-20,21-39,-20 19,0 0,0 0,-1 0,-19-20,20 80,-20-20,0 20,20-1,0-19,0-20,19 0</inkml:trace>
  <inkml:trace contextRef="#ctx0" brushRef="#br0" timeOffset="1.47872E6">15260 8136,'-20'-20,"-20"20,20 0,-19 0,19 20,-20-20,20 20,1 19,19-19,19 0,1 0,0 0,0 19,0-19,0 20,-20-20,0 19,0 1,-20-20,-20 0,0 0,1-1,-1-19,-20-19</inkml:trace>
  <inkml:trace contextRef="#ctx0" brushRef="#br0" timeOffset="1.47895E6">14109 8017,'20'39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1T19:35:00.594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1687 714</inkml:trace>
  <inkml:trace contextRef="#ctx0" brushRef="#br0" timeOffset="1048">2560 615</inkml:trace>
  <inkml:trace contextRef="#ctx0" brushRef="#br0" timeOffset="43247">4008 8791,'120'19</inkml:trace>
  <inkml:trace contextRef="#ctx0" brushRef="#br0" timeOffset="52231">4743 8671,'-20'-19,"-20"38,0 21,21-20,-21 20,20 19,-20 1,21-1,-1 1,0-21,20-19,20 0,19-20,-19 0,20-20,0-19,-1-1,-19-20,20 1,-1 19,-19-19,0-1,-20 40,0 0,-20 1,0 38,1 1,-21 0,20 20,20 0</inkml:trace>
  <inkml:trace contextRef="#ctx0" brushRef="#br0" timeOffset="52718">4842 9048,'0'-39,"0"-1,0 0,20-19,-20 19,20 1,19 19,-19 0,0 0,20 20</inkml:trace>
  <inkml:trace contextRef="#ctx0" brushRef="#br0" timeOffset="52863">5120 8771,'-20'79,"20"-39,0-20,20-1</inkml:trace>
  <inkml:trace contextRef="#ctx0" brushRef="#br0" timeOffset="53583">5278 8751,'0'20,"0"0,20-20,-40 0,1 39,-1 1,20 0,-20-1,20-19,0 0,40-20,-21-20,1 0,0-19,0 19,-20 0,20 0,0 0,-20 60,0 0,0 19,-20 1,20-1,-20 1,20-21,-20 1,0 0,20-20,-39-1,-1-58,40 19,-20-40,40 1,-20-21</inkml:trace>
  <inkml:trace contextRef="#ctx0" brushRef="#br0" timeOffset="53719">5517 8810,'0'80,"19"-21,-19-19</inkml:trace>
  <inkml:trace contextRef="#ctx0" brushRef="#br0" timeOffset="53871">5536 8830,'20'0,"20"40,-20-20</inkml:trace>
  <inkml:trace contextRef="#ctx0" brushRef="#br0" timeOffset="54231">5655 8870,'0'-40,"0"20,-19 1,19 38,0 21,0-20,0 20,0-1,-20-19,40-60,-20 1,19-1,1-19,0 19,0 0,0 20,0 20,0 40,-1 0,1-1,-20-19,20 0,20-20</inkml:trace>
  <inkml:trace contextRef="#ctx0" brushRef="#br0" timeOffset="54590">5953 8691,'-20'20,"0"20,1 0,19-21,0 21,0-20,19 0,21-20,-20-20,0 0,-20 0,20-19,-1 19,-19 0,0 40,20 19,-20 1,0 0,0-20,20-1,0 1,0-40,0-19,0-1</inkml:trace>
  <inkml:trace contextRef="#ctx0" brushRef="#br0" timeOffset="54774">6231 8493,'0'20,"0"39,0 1,0-1,0 21,0-21,0-19,20-20,0-20</inkml:trace>
  <inkml:trace contextRef="#ctx0" brushRef="#br0" timeOffset="54966">6429 8394,'0'79,"0"-19,-19 39,19-20,-20 1,20-1,20-39,-1-1,-19-39</inkml:trace>
  <inkml:trace contextRef="#ctx0" brushRef="#br0" timeOffset="55255">6529 8810,'0'40,"0"-20,19 0,1 19,0-19,0-20,20-20</inkml:trace>
  <inkml:trace contextRef="#ctx0" brushRef="#br0" timeOffset="55430">6727 8691,'-20'60,"20"-1,-20 1,20 39,0 0,0-19,20-21,0-19,0-20,0 0</inkml:trace>
  <inkml:trace contextRef="#ctx0" brushRef="#br0" timeOffset="55863">7501 8671,'-40'0,"20"0,-19 40,19 0,0 19,-20 1,20-1,1-19,19-20,39-20,-19-20,0-20,0 1,0-1,0 0,-1 1,-19 19,-19 40,-1 0,20 19</inkml:trace>
  <inkml:trace contextRef="#ctx0" brushRef="#br0" timeOffset="56310">7600 8791,'0'-20,"0"59,0 1,0 0,0-1,0 1,0-20,0 0,0-40,0-40,0 21,20-21,0 1,0 19,0 20,-1 0,1 0,0 20,0 0,0 40,0 0,-20 0,0-1,19-19,1-20</inkml:trace>
  <inkml:trace contextRef="#ctx0" brushRef="#br0" timeOffset="56511">7918 8414,'0'19,"0"21,0 39,0-19,0 19,0 1,20-1,-20-19,0-21,19-39</inkml:trace>
  <inkml:trace contextRef="#ctx0" brushRef="#br0" timeOffset="56655">8017 8751,'0'40,"20"-1,0-19,-1 0,21-20,-20 0</inkml:trace>
  <inkml:trace contextRef="#ctx0" brushRef="#br0" timeOffset="56847">8255 8691,'-20'100,"0"-41,20 40,0-19,-20-1,40-39,-20-20,20-1,20-19</inkml:trace>
  <inkml:trace contextRef="#ctx0" brushRef="#br0" timeOffset="57366">8771 8989,'-20'-40,"20"-19,0 19,0-19,0-21,0 21,0-1,0 1,0 19,0 0,20 60,0 20,-20 19,20 1,-1 19,1 1,0-21,0 1,20-21,-20-19,19 0,-19-20,0 0</inkml:trace>
  <inkml:trace contextRef="#ctx0" brushRef="#br0" timeOffset="57566">8811 8890,'-40'0,"60"-20,0 0,-1-20,21 21,20-21,-21 20,21 0,-1 20</inkml:trace>
  <inkml:trace contextRef="#ctx0" brushRef="#br0" timeOffset="57950">9227 8949,'-19'-39,"19"-1,-20 20,20-20,0 21,-20 58,20 21,0-21,0 21,0-40,0 0,0-40,0-20,0 0,0-19,20-1,0-19,-1 19,21 21,-20 39,0-20</inkml:trace>
  <inkml:trace contextRef="#ctx0" brushRef="#br0" timeOffset="58071">9366 8731,'0'60,"0"-21,20 1,0-20,0 0,0-20</inkml:trace>
  <inkml:trace contextRef="#ctx0" brushRef="#br0" timeOffset="58455">9704 8632,'-40'0,"20"0,-20 20,21 19,-21-19,20 20,0-20,0 19,20-19,40-20,-20 20,0-20,19 0,-19 20,20 0,-20-20,19 20,-39-1,20 21,0 0,-20-20,0-1,-20 21,20-60</inkml:trace>
  <inkml:trace contextRef="#ctx0" brushRef="#br0" timeOffset="58662">9862 8572,'0'40,"20"0,-20 19,20-19,0 19,-20 1,20-20,-20-1,0 1</inkml:trace>
  <inkml:trace contextRef="#ctx0" brushRef="#br0" timeOffset="58807">9743 8890,'0'-20,"20"20,20-20,-1 0,21 0,0 1</inkml:trace>
  <inkml:trace contextRef="#ctx0" brushRef="#br0" timeOffset="59182">10200 8711,'-20'20,"0"0,0 20,0-1,0 1,1 0,-1-1,20-19,0 0,39 0,1-20,-20-20,20 0,-1-20,1 1,0 19,-20-20,-1 1,-19 19,0 0,-19 20,-1 0,0 40,-20-1,20 21,-19-21,39 1,0-20</inkml:trace>
  <inkml:trace contextRef="#ctx0" brushRef="#br0" timeOffset="59406">10537 8791,'-20'19,"-19"21,-1 0,20-1,0 21,20-20,0-1,20-19,0-20,20 0</inkml:trace>
  <inkml:trace contextRef="#ctx0" brushRef="#br0" timeOffset="59743">10716 9048,'19'-59,"-19"39,0-20,20 1,-20-1,-20 20,20 60,0 0,0-1,0 1,0-20,0-40,0 0,20-20,0-19,0-1,20 1,19 19,-19 20</inkml:trace>
  <inkml:trace contextRef="#ctx0" brushRef="#br0" timeOffset="60135">11112 8751,'-19'40,"-1"-21,0 21,0 20,0-21,20 1,20-20,20-40,-1-20,-19 20,-20-19,20 19,-20-20,20 1,-20-1,0 0,20 60,-20 40,20-21,0 21,-1-21,1-19,0 0,0-40,0 20,0-39</inkml:trace>
  <inkml:trace contextRef="#ctx0" brushRef="#br0" timeOffset="60343">11430 8433,'0'40,"0"0,0 19,20 1,0 19,0-19,-1 19,1-39,-20-20,0 19,20-39</inkml:trace>
  <inkml:trace contextRef="#ctx0" brushRef="#br0" timeOffset="60494">11410 8870,'-20'-20,"20"0,20 0,20-19,0 19,19-20,1 20,-1 0,1-19</inkml:trace>
  <inkml:trace contextRef="#ctx0" brushRef="#br0" timeOffset="60622">11827 8671,'-20'40,"20"0,20 0,-20-1,0 1,20-20,0 0</inkml:trace>
  <inkml:trace contextRef="#ctx0" brushRef="#br0" timeOffset="60767">12085 8711,'20'-20,"0"0,-1 1,1 19</inkml:trace>
  <inkml:trace contextRef="#ctx0" brushRef="#br0" timeOffset="60823">12085 8711,'0'0,"40"-20</inkml:trace>
  <inkml:trace contextRef="#ctx0" brushRef="#br0" timeOffset="60974">12125 8691,'-20'20,"0"20,0-20,0 19,20 1,0-20,0 20,0-1,20-19,20 0,-20-20,19-20,1 0,0 0,-1 1,-19-21,0 20</inkml:trace>
  <inkml:trace contextRef="#ctx0" brushRef="#br0" timeOffset="61191">11827 8572,'40'0,"-1"0,21-20,-21 20</inkml:trace>
  <inkml:trace contextRef="#ctx0" brushRef="#br0" timeOffset="62278">12898 8929,'-19'-19,"-1"-1,20-20,0 20,-20-19,20-1,0 0,0 0,0 21,-20 38,20 21,0 0,0 19,0-19,0 0,0-1,20-19,0-40,-20 1,0-21,20 0,-20-19,19-1,1 20,0 1,-20 19,40 0,-20 20,0 40,-1-20,-19 19,0 1,20 0,-20-1,0-19,20 0,20-40,-20-19,-1-1,1 0,0 0,0 1,0-1,0-19,-20 39,39 20,-19 59,0 1,-20-1,20 1,0-1,0-19,-1-20,1 0,0-40</inkml:trace>
  <inkml:trace contextRef="#ctx0" brushRef="#br0" timeOffset="63054">13553 8731,'20'20,"0"20,20-40,-21 0,1-20,0 0,0 0,0 0,0-20,0 21,-20-1,0 0,-20 0,0 0,0 40,0 20,0-1,0 1,1 20,19-21,0 21,0-40,39 0,-19-1,0-19,20 0,-20 0,-1-19,1-1,0 0,0-20,0 20,-20-19,0-1,20 20,-40 60,20 0,0-1,0-19,20 0,-20-40,19-20,1 1,0 19,-20-20,40 0,-40 21,40-1,-21 20,1 20,0 19,0 1,0 0,0 19,-1 1,1-21,20-19,0 0,19-20</inkml:trace>
  <inkml:trace contextRef="#ctx0" brushRef="#br0" timeOffset="63502">15121 8870,'20'20,"39"-20,1 0,19-20,20 0,1 0</inkml:trace>
  <inkml:trace contextRef="#ctx0" brushRef="#br0" timeOffset="77765">15895 8691,'-20'0,"-20"20,20 20,1 0,-21-1,20 21,0-21,0 21,20-20,20-21,0 21,0-40,0 20,19-20,1-20,0 20,0-20,-21 20</inkml:trace>
  <inkml:trace contextRef="#ctx0" brushRef="#br0" timeOffset="78269">16034 9029,'0'-40,"0"0,0 1,20-21,-20 1,0 19,0-20,19 21,-19 19,0 40,0 19,0 1,0 0,0 19,0 1,0-1,0-19,-19-20,58-20,-39-20,20-20,-20 1,20-1,0 0,19 20,-19 20,0 40,-20-20,20 20,-20 19,20-19,-20-1,20-19</inkml:trace>
  <inkml:trace contextRef="#ctx0" brushRef="#br0" timeOffset="78597">16371 9009,'40'-40,"-20"20,-1-19,21 19,-20-20,-20 20,0 0,-20 1,0 38,0 1,-19 0,19 20,0-1,20 1,20-20,-20 20,20-1,0-19,19-20,1 20,-20-20,20 0,-21-20</inkml:trace>
  <inkml:trace contextRef="#ctx0" brushRef="#br0" timeOffset="78749">16669 8929,'0'60,"20"-20,-20-1,19-19</inkml:trace>
  <inkml:trace contextRef="#ctx0" brushRef="#br0" timeOffset="78885">16728 8771,'20'39,"0"-19</inkml:trace>
  <inkml:trace contextRef="#ctx0" brushRef="#br0" timeOffset="79205">16947 9068,'0'-39,"-20"19,20-20,-20 0,0-19,-20-1,21 21,-1 19,0 0,0 0,40-20,0 1,0 19,19 0,1 20,0 0,-1 0,1 20,0-20</inkml:trace>
  <inkml:trace contextRef="#ctx0" brushRef="#br0" timeOffset="79405">16828 8969,'39'-20,"1"0,0 1,19-1,1 0,-1 20,-19-20</inkml:trace>
  <inkml:trace contextRef="#ctx0" brushRef="#br0" timeOffset="79877">17462 9088,'0'-59,"20"19,-20-20,20 1,0-1,0 1,-20-1,20-19,0 19,-1 21,-19 19,0 0,40 40,-40 20,20-1,-20 21,20 19,0-19,-20-1,19 1,-19-1,20-39,-20 0</inkml:trace>
  <inkml:trace contextRef="#ctx0" brushRef="#br0" timeOffset="80037">17582 8890,'19'-20,"21"0,0 0,19 0,-19 20,20-19</inkml:trace>
  <inkml:trace contextRef="#ctx0" brushRef="#br0" timeOffset="80453">17998 8771,'-20'39,"1"-19,-1 20,0 0,0-1,0 1,0 0,20-1,0-19,20 0,20-80,-20 21,0-21,-1 21,1-41,-20 21,20-21,-20 21,0-1,0 40,0 40,0 20,0 19,20 21,0-1,0-19,0-1,-1-19</inkml:trace>
  <inkml:trace contextRef="#ctx0" brushRef="#br0" timeOffset="81333">18276 9048,'0'-19,"0"-1,0 0,0-20,20 1,-20 19,0-20,-20 0,20 21,0-1,0 59,0 1,0 20,0-1,0 1,0-21,0 1,20-80,-20 1,0-21,0 20,0-19,20 19,-20 20,20-19,19 19,-19 20,0 40,-20-21,20 21,-20 0,0-20,20-1,0 1,-1-59,-19 19,20-20,0 0,-20 1,20 19,0 20,0 40,-1-1,-19 1,0 0,20-1,-20 1,0-20,20 0</inkml:trace>
  <inkml:trace contextRef="#ctx0" brushRef="#br0" timeOffset="81525">18752 8751,'0'40,"20"-1,0 21,-20-1,20-19,-20 0,20-40</inkml:trace>
  <inkml:trace contextRef="#ctx0" brushRef="#br0" timeOffset="81661">18812 8652,'40'19</inkml:trace>
  <inkml:trace contextRef="#ctx0" brushRef="#br0" timeOffset="82197">19030 8969,'0'-59,"0"19,0 0,0 20,0 40,0 20,0 19,20-19,-20 0,20-1,-20-19,20-59,-20 19,0-40,20 21,-20-21,0 1,19 19,1 20,-20 0,20 0,20 40,-40 0,20 20,-20-1,19 1,-19 0,20-1,-20 1,0-20</inkml:trace>
  <inkml:trace contextRef="#ctx0" brushRef="#br0" timeOffset="82397">19368 8810,'0'40,"19"0,-19-1,20 1,-20 0,20-1,-20 1,20-20</inkml:trace>
  <inkml:trace contextRef="#ctx0" brushRef="#br0" timeOffset="82829">19685 8691,'0'-20,"-20"40,-20 20,21-20,-21 0,20 0,0-1,60 1,0 0,-21-20,1 0,20 20,-20 0,0 0,0-1,-20 21,19-20,-19 20,0-1,0-19,-19 0,-1 0,0-40</inkml:trace>
  <inkml:trace contextRef="#ctx0" brushRef="#br0" timeOffset="83045">19764 8632,'20'20,"-20"19,20 1,-20 0,20 19,0 1,0-1,-1-19,1 0,-20-21</inkml:trace>
  <inkml:trace contextRef="#ctx0" brushRef="#br0" timeOffset="83237">19824 9029,'0'-40,"20"20,0 0,-1-19,21-1,0 0,-20 20,19 1,1 19</inkml:trace>
  <inkml:trace contextRef="#ctx0" brushRef="#br0" timeOffset="83653">20161 9009,'0'-20,"0"-20,-20 20,20-19,0-1,0 20,0 60,0-20,0 19,0-19,0 0,-19-60,19 1,0-1,19-19,1 19,0 0,20 0,-20 21,19-1,1 20</inkml:trace>
  <inkml:trace contextRef="#ctx0" brushRef="#br0" timeOffset="84053">20399 8711,'-19'40,"-1"-20,20 19,-20-19,20 20,0 0,0-1,0-19,0 0,40-20,-21-40,1 20,0 1,-20-1,20-20,-20 20,20-19,0 39,-20 19,19 21,-19-20,20 39,-20-39,0 20,40-20,-20-20</inkml:trace>
  <inkml:trace contextRef="#ctx0" brushRef="#br0" timeOffset="84301">20638 8592,'0'20,"0"0,19 39,1-19,0 20,0-1,0 1,0-1,-1-19,1-20,-20-1,20-19</inkml:trace>
  <inkml:trace contextRef="#ctx0" brushRef="#br0" timeOffset="84492">20697 8949,'20'-20,"0"1,19-1,1 0,-20 0,39 0,-39 20,20-20</inkml:trace>
  <inkml:trace contextRef="#ctx0" brushRef="#br0" timeOffset="84893">20995 8810,'0'20,"20"20,-20-20,0 19,19 1,1 0,-20-1,20-19,-20 20,20-20,-20-60,0 0,0-19,0-1,0-19,20 20,-20 19,20 0,-20 20,39 0,-19 1,0 19</inkml:trace>
  <inkml:trace contextRef="#ctx0" brushRef="#br0" timeOffset="85332">21332 8929,'40'0,"-20"-39,19-1,-19 20,-20-19,-20 58,0 1,1 20,19 0,0-1,0 21,0-21,19 1,-19 0,40-40,-20 20,20-20,-21-20,21 0,-20-20</inkml:trace>
  <inkml:trace contextRef="#ctx0" brushRef="#br0" timeOffset="86053">20935 8830,'0'40,"20"-20,-20 19,20-19,-20 20,20-20,-20 19,20-19,-20 0,0 0,0 0,0-20</inkml:trace>
  <inkml:trace contextRef="#ctx0" brushRef="#br0" timeOffset="86221">20975 8652,'20'-20</inkml:trace>
  <inkml:trace contextRef="#ctx0" brushRef="#br0" timeOffset="86845">21769 9048,'19'0,"1"-19</inkml:trace>
  <inkml:trace contextRef="#ctx0" brushRef="#br0" timeOffset="87612">22106 9009,'0'39,"20"1,0-20,19 0,-19-40,-20 20</inkml:trace>
  <inkml:trace contextRef="#ctx0" brushRef="#br0" timeOffset="88180">21908 8969,'-40'-40,"40"21,-20-1,40-20,-20 0,40-19,-1 19,1 0,0-19,19 39,-19 0,-1 20,-19-20,20 40,-40 20,0 0,-40-1,20 21,-19-20,-1-1,20 1,-19-20,78-40,1-20,0 20,-1-19,1 19,0 0,-1 20,1-20,-20 40,20-20,-21 40,-19-1,-19 1,19 20,-40-21,20 21,0-1,-19 1,19-20,0-1,0-19,20-20</inkml:trace>
  <inkml:trace contextRef="#ctx0" brushRef="#br0" timeOffset="88636">22662 8771,'-40'20,"20"-1,0 1,0 20,0 0,1 19,19-19,-20-1,20 1,20-20,-1 0,1-20,20 0,-20-20,20 0,-21-20,1 21,20-21,-40 0,20 20,-20-19,-20 19,0 20,-20 40,21-21,-1 21,20-20</inkml:trace>
  <inkml:trace contextRef="#ctx0" brushRef="#br0" timeOffset="89188">22939 8810,'-19'40,"-1"-20,0 20,0-1,0 1,20 0,0-1,0 1,0 0,0-20,40-1,-20-19,0-19,-1-21,21-20,-20 1,0-1,0 1,-1-21,-19 21,20-1,-20 1,0 19,-20 0,20 21,-19-1,19 59,0 1,0 20,0 19,19 0,1-19,0-1,0 1,20-20,-20-21,19 1,-19 0</inkml:trace>
  <inkml:trace contextRef="#ctx0" brushRef="#br0" timeOffset="89420">23277 8910,'20'19,"-1"1,1 20,0-20,0 0,20-1,-21 1,1-20,0 0</inkml:trace>
  <inkml:trace contextRef="#ctx0" brushRef="#br0" timeOffset="89644">23674 8671,'-40'60,"0"0,1 19,-1 0,0 20,0 21,21-41,-21 0,20-19,20-20</inkml:trace>
  <inkml:trace contextRef="#ctx0" brushRef="#br0" timeOffset="92260">159 9664,'20'-20,"-1"0,21 20,0-20,0 20,-1 0,1 0</inkml:trace>
  <inkml:trace contextRef="#ctx0" brushRef="#br0" timeOffset="114899">814 9426,'-20'19,"20"21,0 0,0-1,0-19,0 0,0-40,39-19,1 39,-20-20,20 20,-1 0,-19 20,0-1,20-19,-20 40,-1 0,1 0,-20-1,0 21,-20-1,1-19,-21 0,20-1,-20-19,20-20,-19 0,19 0</inkml:trace>
  <inkml:trace contextRef="#ctx0" brushRef="#br0" timeOffset="115163">714 9505,'20'-20,"0"-20,20 21,-1-1,1 0,20 20,-21 0,1 0,-20 40,0-21,0-19</inkml:trace>
  <inkml:trace contextRef="#ctx0" brushRef="#br0" timeOffset="115659">1409 9406,'0'-20,"-40"20,40 20,-20 19,1-19,19 20,-20-20,20 19,0 1,20-20,-20 0,19 0,21 0,-20-1,0-19,19 0,1 0,-20-19,20-1,-20 0,19-20,-19 0,0-19,0 19,-20 1,0 19,-20 0,0 20,0 20,0 0,-19-1,19 21,0 20,20-41,0 21</inkml:trace>
  <inkml:trace contextRef="#ctx0" brushRef="#br0" timeOffset="116115">1965 9326,'-20'0,"0"20,0 20,0 0,-20-1,21 21,19-21,-20 21,20-40,0 20,39-21,-19 1,20-40,0 1,-1-1,1-20,-20 0,20 1,-21-1,21 0,-20 1,-20-1,0 20,-40 0,20 40,-19 0,19 20,0-1,-20 1,40 19</inkml:trace>
  <inkml:trace contextRef="#ctx0" brushRef="#br0" timeOffset="116355">2322 9564,'20'0,"19"-19,-19 19,20-20,-1 20,1 0</inkml:trace>
  <inkml:trace contextRef="#ctx0" brushRef="#br0" timeOffset="116923">3016 9267,'-20'0,"-19"0,-1 20,20 19,-19 1,-1 20,0-1,0 1,21-1,19 1,0-21,0 1,19 0,1-20,20-1,0 1,-1-20,1 0,0-20,19 1,-19-1,-20 0,19-20,1 1,-20 19,-20 0,0-20,0 20,-40 0,20 20,1 20,-21-20,0 40,20-20,-19 20,39-21,-20 21,20-20,20 0,0 0</inkml:trace>
  <inkml:trace contextRef="#ctx0" brushRef="#br0" timeOffset="117411">3512 9386,'-20'-20,"1"20,-21 20,20 20,-20-1,1 1,19 19,0-19,20 20,0-40,0 19,20-19,0 0,19 0,-19-20,20 0,0-20,-21 0,21-20,-20 21,0-21,0 0,0 0,-1-19,-38 19,19 20,-20 1,0 19,-20 0,20 19,-19 1,19 0,0 20,0-1,20-19</inkml:trace>
  <inkml:trace contextRef="#ctx0" brushRef="#br0" timeOffset="117883">3909 9326,'-39'20,"19"0,-20 20,0-1,1 21,19-1,-20-19,20 20,20-21,0-19,40 0,0-20,-1-20,1 0,-20 1,20-21,-1 0,-19 0,0-19,20-1,-40 21,19-1,-38 20,-1 0,-20 40,20 0,-19 0,19 20,-20-1,40 1,0 0,0-21</inkml:trace>
  <inkml:trace contextRef="#ctx0" brushRef="#br0" timeOffset="118154">4564 9366,'-20'0,"-19"20,19-20,0 40,-20-21,0 1,21 20,19-20,-20 0</inkml:trace>
  <inkml:trace contextRef="#ctx0" brushRef="#br0" timeOffset="118347">4505 9564,'39'0,"-19"0,20 20,-20-20,19 20,-19 0,-20 0,-20 20,0-1,-19 1,19-20,-20 0,20-20,1 0</inkml:trace>
  <inkml:trace contextRef="#ctx0" brushRef="#br0" timeOffset="119082">4762 9604,'20'-20,"20"0,-20 1,20-21,-21 20,1 0,0 0,-20-19,-20 39,0 20,1-1,-21 1,20 40,0-1,0-19,20 0,20-1,0-19,0 0,0 0,19-40,1 20,-20-20,20 0,-21 1,1-1,0-20,-20 20,20 0,-20-19,-20 98,20-19,0-20,-20 19,20-19,20-59,0-1,0 0,20-19,-21-1,1 20,20 21,-20-1,0 0,19 40,-39 0,20 19,-20 21,0-1,0-19,0 0,20-20</inkml:trace>
  <inkml:trace contextRef="#ctx0" brushRef="#br0" timeOffset="119523">5536 9445,'0'40,"-19"0,-1 19,0-19,0 0,40-20,0-20,0-40,-1 20,1 0,0-20,0 1,0-1,0 0,-20 21,19 58,-19 1,0 0,20 19,-20 1,20-21,-20-19,20 0,0-20,20 0,-21-40</inkml:trace>
  <inkml:trace contextRef="#ctx0" brushRef="#br0" timeOffset="119747">5913 9068,'-19'60,"19"-20,0 19,19-19,-19 39,20 1,-20-21,20 20,-20-39,20-20,-20 0</inkml:trace>
  <inkml:trace contextRef="#ctx0" brushRef="#br0" timeOffset="119931">5854 9445,'20'-19,"19"19,1-20,0 0,19 0,1 0,-1 0</inkml:trace>
  <inkml:trace contextRef="#ctx0" brushRef="#br0" timeOffset="120267">6290 9287,'-39'19,"19"1,-20 0,20 20,1 0,-1-1,0-19,20 20,20-20,0-20,-1-20,1 0,0-20,0 1,0 19,0-20,-20 20,0-20,0 40,-20 0,0 40,20 0</inkml:trace>
  <inkml:trace contextRef="#ctx0" brushRef="#br0" timeOffset="120658">6370 9584,'40'0,"-40"-39,19-1,-19 0,0 1,20 19,-20 79,0-19,-20 19,20-19,-19-20,-1 0,20-40,-20 0,20-20,-20 1,40-1,0-19,0 19,19 20,-19 0,40 0,-21 20,1-20,0 40</inkml:trace>
  <inkml:trace contextRef="#ctx0" brushRef="#br0" timeOffset="121082">6906 9187,'-40'0,"20"20,-20 0,1 20,-1-20,0 19,21-19,-1 20,20-20,0 0,20-1,19-19,-19-19,20 19,-1 0,1 0,0 0,-1 19,1-19,-20 20,0 0,-20 0,20 20,-40-1,0 1,0-20,0 20,-19-1,-1-19,0 0,1 0,19-20,20 0</inkml:trace>
  <inkml:trace contextRef="#ctx0" brushRef="#br0" timeOffset="135842">9545 9505,'-20'0,"-20"0,20 0,-19 0,-1 0,20 0,0 20,-19-20,19 0,0 0,0 0,0 0,1 0,-21 0,80 20,-21-20,1 19,20-19,-20 0,19 0,-19 0,20-19,-20 19,19 0,-19 0,0-20,-40 20,-19 0,-1 20,20-20,0 19,0-19,-19 20</inkml:trace>
  <inkml:trace contextRef="#ctx0" brushRef="#br0" timeOffset="145321">10180 9306,'-119'60,"79"-20,0-1,21 1,-21 20,20-1,0-19,20 19,20-19,-20 0,20-20,20-20,-1 19,1-19,0-19,-1-1,-19 20,20-20,-20-20,19 20,-19-39,0-1,20 1,-40-1,20 1,-1-1,-19 1,0 19,0 0,-19 20,19 80,19-20,-19-1,0 1,0 0,0 19,0-19,-19 0,19-21,0 21,19-60,1 0,-20 40,0 0,0 0,-20-60,20 20,-19 1,19 58,0 1,0 0,0-20,-20-1,40-58,-1-1,1-20,20 21,-20-1,0 40,0-20,19 20,-19 60,-20-21,20 21,-20 0,0-21,20-19</inkml:trace>
  <inkml:trace contextRef="#ctx0" brushRef="#br0" timeOffset="145713">10755 9426,'-20'0,"1"19,-1 21,0 20,20-1,-20 1,20-21,0-19,20 0,0-20,19-20,-19 0,0 1,20-41,-20 20,19 1,-19-21,0 20,-20 21,-40 19,21 39,-21 1,20 0,0 19,0-19,20-20,20-20</inkml:trace>
  <inkml:trace contextRef="#ctx0" brushRef="#br0" timeOffset="146081">11172 9346,'-40'-20,"20"40,1 0,-21 0,20 0,0 19,0-19,40 0,0 0,-20-20,40 0,-20 20,-1 0,1-1,0 1,0 0,-20 20,0 0,0-21,-20 21,0 0,0-20,1-20</inkml:trace>
  <inkml:trace contextRef="#ctx0" brushRef="#br0" timeOffset="146792">11331 9584,'20'-20,"-1"-19,1 19,0 0,0-20,0 21,0-1,-20 0,-20 0,0 20,0 20,0 0,0 0,1 19,-1 1,20 0,20-1,-20-19,19 0,1-20,20 0,-20 0,20-20,-1 0,-19 0,0-19,20 19,-40-20,19 1,-19 98,0-19,-19-1,19 1,0-20,19-40,1-20,0 1,0-1,0 0,20 1,-21 19,21 0,-20 20,20 40,-40-20,19 39,1-19,0 19,0-19,20 0,-21-40,21-20</inkml:trace>
  <inkml:trace contextRef="#ctx0" brushRef="#br0" timeOffset="147041">12462 8989,'0'20,"0"39,0 1,0 19,0 1,0-1,0 0,20-19,-20-20,20-1,-1 1,-19-20</inkml:trace>
  <inkml:trace contextRef="#ctx0" brushRef="#br0" timeOffset="147337">12402 9485,'0'-40,"20"1,0-1,20 20,-1-20,1 40,-20 0,20 0,-21 0,-19 20,20 20,-20 0,-20-1,1 1,-1 0,0-20,40-40,0 0</inkml:trace>
  <inkml:trace contextRef="#ctx0" brushRef="#br0" timeOffset="147449">12700 9445,'20'20,"0"20,0-20,-1 19,21-19,-20-20,0 0</inkml:trace>
  <inkml:trace contextRef="#ctx0" brushRef="#br0" timeOffset="147657">12998 9306,'-40'100,"40"-1,-20-20,20 21,-20-1,20-40,20 1,0-40,0-1,20-19,-1-19</inkml:trace>
  <inkml:trace contextRef="#ctx0" brushRef="#br0" timeOffset="148097">13791 9207,'20'-39,"-20"-1,20 0,-20 20,0-19,-20 19,0 20,-19 20,-1 19,0 1,1 20,-1 19,20-20,0 1,20 0,0-21,20 1,0 0,20-21,-1 1,1-20,20 0</inkml:trace>
  <inkml:trace contextRef="#ctx0" brushRef="#br0" timeOffset="148881">14010 9306,'-40'0,"20"20,0 0,0 0,1 20,-1-1,20-19,0 0,0 20,20-40,19-20,-19 0,20 0,-20 0,0 1,-1-1,1-20,-20 60,20 0,-20 19,20-19,0 0,19 0,1-40,0 0,-40 0,0-19,20 19,-20 0,0 60,0-1,0 1,0 0,0-1,-20-19,40-59,0-1,-1-20,1 21,0-1,20 20,-20 0,-1 20,1 20,0 0,0 40,0-1,-20-19,20-1,19-19</inkml:trace>
  <inkml:trace contextRef="#ctx0" brushRef="#br0" timeOffset="149257">14843 9247,'0'-20,"-40"20,-19 20,39 0,0 0,-19-1,39 1,-20 0,20 20,20-20,-1-20,1 20,20-1,-20-19,0 20,-1 20,1-20,-20 0,0 19,0-19,-20 20,1-20,19-40</inkml:trace>
  <inkml:trace contextRef="#ctx0" brushRef="#br0" timeOffset="149648">14982 9366,'0'20,"20"20,-20-21,0 1,40 0,-21-20,1-40,0 1,-20 19,0 60,0-21,0 1,20 20,0-20,0 19,19-19,-19-20,0 0,0-20,0-19,19-1</inkml:trace>
  <inkml:trace contextRef="#ctx0" brushRef="#br0" timeOffset="149865">15419 9088,'0'40,"0"19,0-19,0 20,0 19,19-19,-19 19,20-20,-20 1,20-20,0-1,0-39,0 0</inkml:trace>
  <inkml:trace contextRef="#ctx0" brushRef="#br0" timeOffset="150313">15855 9306,'-20'-19,"-39"-1,39 40,-20-20,1 19,19 1,0 0,20 20,40-20,-21-20,21 20,0-20,-20 0,19 19,1 1,0 0,-20 0,19 0,-39 0,20-1,-40 1,20 0,-39 20,19-20,-40 0,20-1,1 1,-1-20,20 0,-19-39</inkml:trace>
  <inkml:trace contextRef="#ctx0" brushRef="#br0" timeOffset="151049">16728 9584,'20'0,"20"0,19 0,21 0,-1 20,-19-20</inkml:trace>
  <inkml:trace contextRef="#ctx0" brushRef="#br0" timeOffset="160320">17264 9882,'0'-40,"0"20,0-19,0-21,20 1,-20 19,0-20,20 21,-20-21,0 21,20 19,-20-20,0 80,0 19,0 21,0-1,19 0,-19-19,20-40,-20 0,20-1,0-38,0-21,-20 0,0-59,0 20,0-21,0 21,0 19,20 1,-20 19,0 1,19 39</inkml:trace>
  <inkml:trace contextRef="#ctx0" brushRef="#br0" timeOffset="160744">17601 9703,'-19'20,"58"-20,-39-39,20-1,0 0,0 0,0 21,-20-21,0 20,-20 20,-20 40,20-1,0 1,1 20,19 19,-20-39,40-20,19-20,-19 0,20-20,-1 0,1 0</inkml:trace>
  <inkml:trace contextRef="#ctx0" brushRef="#br0" timeOffset="161088">17840 9624,'19'-20,"21"-20,-20 21,0-21,0 20,-20-20,0 21,-20 19,0 19,0 21,0 0,0 19,20 1,0-1,0-19,0 0,40-40,0-20,-20-20</inkml:trace>
  <inkml:trace contextRef="#ctx0" brushRef="#br0" timeOffset="161487">18078 9465,'-20'40,"0"-20,20 19,0 21,-20-20,20 19,0-19,20-20,0-20,0-20,0-20,-1-19,-19-1,0 1,20-21,-20 1,0-20,-20 19,20 41,0 78,20 21,-20-1,20 21,0-1,20 0,-21-39,21 0,0-40</inkml:trace>
  <inkml:trace contextRef="#ctx0" brushRef="#br0" timeOffset="161792">18673 9187,'-20'60,"20"19,0 1,0-1,20 20,-20-39,20-20,-20-1,20-59</inkml:trace>
  <inkml:trace contextRef="#ctx0" brushRef="#br0" timeOffset="161960">18613 9545,'20'-20,"20"0,0 0,-1-20,21 21,-20-1,-1 0,1 0,0 20</inkml:trace>
  <inkml:trace contextRef="#ctx0" brushRef="#br0" timeOffset="162344">19030 9426,'-20'0,"0"19,-19 21,39-20,-20 39,20-19,0 0,0 19,0-39,40 0,-21-40,21 0,-20 1,0-21,0 0,0 0,-20 1,19-1,-19 0,-19 21,-1 38,0 1,20 20,0 0,20-21</inkml:trace>
  <inkml:trace contextRef="#ctx0" brushRef="#br0" timeOffset="162904">19487 9624,'-20'-40,"20"1,0-1,-20-20,20 1,-20 19,0-19,0-1,1 40,-1 0,20 60,20 20,-20-1,19-19,-19 19,20 21,-20-21,20-19,-20 0,0-20,0-60,20 0,-20 0,0-19,20-1,0 41,-1-1,21 20,-20 20,0 19,0 1,-1 0,1-21,20 1</inkml:trace>
  <inkml:trace contextRef="#ctx0" brushRef="#br0" timeOffset="163272">19784 9445,'-20'40,"1"0,19-1,0-19,-20 20,20-20,20 0,-1 0,21-20,-20-20,0-20,0 20,-20-20,19 21,-19-21,0 20,0 0,-39 20,19 40,20-20,-20 0,40-1,0-19</inkml:trace>
  <inkml:trace contextRef="#ctx0" brushRef="#br0" timeOffset="163496">20022 9187,'-20'40,"20"20,0-1,0 1,0 19,0 0,0 1,20-40,-20-1,40-19</inkml:trace>
  <inkml:trace contextRef="#ctx0" brushRef="#br0" timeOffset="163928">20181 9426,'0'19,"-20"21,20 0,-20-1,20 1,0 0,0 0,0-21,20-19,0-19,0-21,0 0,0-19,-1-1,1-19,-20 19,0-19,0-1,0 21,0 19,-20 20,1 40,19 20,0 19,0 21,19 19,-19-39,40-1,0 1,-20-41,19 1</inkml:trace>
  <inkml:trace contextRef="#ctx0" brushRef="#br0" timeOffset="164376">20876 9386,'-20'0,"0"20,-20-20,20 20,1 19,-1 1,0 19,20 1,-20 0,20-21,20-19,20-20,-21-40,1 1,0-1,0 0,0 1,-20-21,20 20,-20 1,-20 78,20 1,20 0</inkml:trace>
  <inkml:trace contextRef="#ctx0" brushRef="#br0" timeOffset="164704">21173 9743,'0'-40,"-20"1,20-1,-19 0,-1-19,0-21,-20 41,20-1,1 0,-1 20,0 1,0-21,60 20,-1 0,-19 20,40 0,-40 20,19 0,-19 20,0-1</inkml:trace>
  <inkml:trace contextRef="#ctx0" brushRef="#br0" timeOffset="164896">21054 9584,'20'-20,"20"20,-1-39,1 19,0 0,19 20,-19-20,0 20</inkml:trace>
  <inkml:trace contextRef="#ctx0" brushRef="#br0" timeOffset="165256">21471 9703,'0'20,"0"-59,-20-1,20 0,-20 0,-19 1,19-1,0 0,0 21,0-21,0 20,20 0,0 0,20 0,0 1,20-1,-20 0,19 20,1 0,0 0,19 0,-39 20,0 0</inkml:trace>
  <inkml:trace contextRef="#ctx0" brushRef="#br0" timeOffset="165448">21451 9545,'40'-40,"-1"20,-19 0,40 0,-20 1,-1 19</inkml:trace>
  <inkml:trace contextRef="#ctx0" brushRef="#br0" timeOffset="165583">21788 9406,'0'20,"0"-20</inkml:trace>
  <inkml:trace contextRef="#ctx0" brushRef="#br0" timeOffset="165919">21848 9485,'0'20,"0"20,0 19,0 1,0-21,0 21,0-40,20-60</inkml:trace>
  <inkml:trace contextRef="#ctx0" brushRef="#br0" timeOffset="166039">21927 9386,'0'0</inkml:trace>
  <inkml:trace contextRef="#ctx0" brushRef="#br0" timeOffset="166320">22146 9426,'-20'19,"0"1,0 20,0 0,0-1,1 1,-1 20,20-21,0-19,20 0,-1 0,21-20,0-20,19 0,-19 0,-20 0</inkml:trace>
  <inkml:trace contextRef="#ctx0" brushRef="#br0" timeOffset="166712">22285 9664,'-20'20,"20"-1,20 1,-1-40,21 20,-20-19,0-21,0 20,-1-20,1 20,-20 1,0-1,0 0,-20 20,-19 20,19 0,0 39,-20-19,21 19,19 1,0-20,19-21,1-19,0 0,20 0,-1-19,1-21</inkml:trace>
  <inkml:trace contextRef="#ctx0" brushRef="#br0" timeOffset="167071">22642 9445,'-20'0,"-20"20,20-20,-19 20,19 0,20 0,20-20,-1 20,21-20,-20 19,0 1,20-20,-21 20,1 20,-20 0,0-1,0 1,-20-20,20 19,-39-19,39 0,-40 0,60-40</inkml:trace>
  <inkml:trace contextRef="#ctx0" brushRef="#br0" timeOffset="168456">23257 9564,'0'-19,"-20"-1,-20 20,21 20,-1-1,-20 21,20 0,0 0,20-21,0 21,0-20,40 0,-20-20,20-20,-21 0,21 0,-40 0,20 1,-20-1,40 20,-1 39,-19-39,0 0,0 0,0 0,-1-19,1-1,20 0,-40-20,20 20,0 60,-20 0,-20-20,20 19,0-19,20-40,-20-19,20 19,-1-20,1 0,0 1,0 19,0 0,0 20,19 0,-19 40,-20-1,20 1,-20 0,0-1,20-19,19-20</inkml:trace>
  <inkml:trace contextRef="#ctx0" brushRef="#br0" timeOffset="168879">23991 9485,'0'-20,"-20"60,0 0,1-1,-1 1,20 0,0 19,0-39,20 0,-1-20,1 0,20-40,-20 1,19-1,-19-20,0 1,-20-1,20 1,-20-1,0-19,0 19,0 1,0 39,-20 20,0 40,20-1,0 41,0-1,20 0,0-19,0-1</inkml:trace>
  <inkml:trace contextRef="#ctx0" brushRef="#br0" timeOffset="170303">16907 10398,'-20'20,"20"-60,0 0,20-19,-20-1,20 1,0 19,-20 0,19 1,-19 59,0 19,0 21,-19-21,19 21,0-1,-20-19,20-20,0-60,20-19,-20 19,19-19,-19-1,20 20,0 1,-20 19,40 20,-40 59,0-19,0 20,0-21,-20 1,20-20,40-20,-40-40,19 0,1 1,0 19,0-20,0 1,0 19,0 20,-1 39,1 1,-20 0,0 19,0 1,20-1,-20-39,20-20</inkml:trace>
  <inkml:trace contextRef="#ctx0" brushRef="#br0" timeOffset="170679">17343 10299,'20'39,"0"-59,0 20,0-19,19-21,-19 0,0 1,0 19,-20 0,0-20,20 20,-40 1,0-1,0 79,0-19,1 0,-1 19,20 1,0-1,0-39,39 20,-19-40,0-20,20 0,0 0</inkml:trace>
  <inkml:trace contextRef="#ctx0" brushRef="#br0" timeOffset="171047">17641 10259,'20'0,"20"-20,-21-20,1 21,0-21,0 20,-20 0,20 0,-20 1,-20-21,0 40,-20 40,21-1,19 1,0 0,-20-1,40 1,-20 19,19-19,1-20,0 0,0-20,20-20</inkml:trace>
  <inkml:trace contextRef="#ctx0" brushRef="#br0" timeOffset="171247">17939 9902,'0'20,"0"19,0 21,0-1,20 21,-20-21,19 1,-19-1</inkml:trace>
  <inkml:trace contextRef="#ctx0" brushRef="#br0" timeOffset="171423">17899 10279,'20'-40,"20"20,-1 0,1 1,0-1,-1 20,21-20,-20 20</inkml:trace>
  <inkml:trace contextRef="#ctx0" brushRef="#br0" timeOffset="171975">18594 10160,'0'59,"0"1,19-1,-19 1,20-1,-20 1,20-1,-20-19,20 0,-20-20,0 0,-20-20,-20-40,1 0,19-19,20-21,-20 1,0 19,40 1,-20-1,20 1,0-1,19 1,1 19,-20 0,20 20,-1 20,1-19,0 38,-20-19,-1 40,-19 0,0 0,-19 19,-1-19,0-1,0 1,0-20,0 0,20-20</inkml:trace>
  <inkml:trace contextRef="#ctx0" brushRef="#br0" timeOffset="172383">18951 10199,'39'-19,"-19"-21,-20 20,20 0,-20 0,0-19,20 19,-40 0,40 40,-20 20,0 19,0 1,0-21,0 1,0-20,0-60,0 20,20-39,0 19,0-19,-1 19,21 0,0 0,-1 21</inkml:trace>
  <inkml:trace contextRef="#ctx0" brushRef="#br0" timeOffset="172719">19368 9961,'-20'20,"0"20,0 0,0-1,0 1,20 0,0-1,0-19,20 0,0-60,0 20,0-19,0 19,-1-20,-19 1,20-1,-20 20,-20 40,20 0,20 19,0-39</inkml:trace>
  <inkml:trace contextRef="#ctx0" brushRef="#br0" timeOffset="173119">19546 10180,'20'59,"-20"20,0 1,20-21,-20 21,20-41,-20-19,19 0,-38-60,-1 21,0-21,0-39,20 19,-20-19,20-1,20 1,-20 39,40-19,-20 39,19-20,-19 20,20 20,-20 0,0 20,-1 20,-19 0,0 19,0-19,0-20,-19 19,19-19</inkml:trace>
  <inkml:trace contextRef="#ctx0" brushRef="#br0" timeOffset="173695">19864 10160,'39'-20,"-19"0,20-20,-40 21,20-1,-1 0,-19-20,0 20,-39 40,19 20,0 0,20-1,0 21,0-21,20 1,0 0,0-40,-1 20,21-40,-20 0,0 0,20 0,-21-19,-19 19,20-20,-20 0,20 21,-20 58,0 1,0-20,-20 0,0-80,20 40,0-19,0-1,20-20,0 21,20-21,-20 40,19-19</inkml:trace>
  <inkml:trace contextRef="#ctx0" brushRef="#br0" timeOffset="173831">20399 9822,'0'40,"0"0,0 19,0 1,0 19,0-39,0 0</inkml:trace>
  <inkml:trace contextRef="#ctx0" brushRef="#br0" timeOffset="174047">20320 10100,'20'20,"20"-20,-21 0,21 0,-20 20,20-20,-21 0,21 20,-40-20</inkml:trace>
  <inkml:trace contextRef="#ctx0" brushRef="#br0" timeOffset="174303">20717 9981,'-20'20,"0"20,0 19,1 21,19 19,-20-20,0 1,20-21,0-39,40-20</inkml:trace>
  <inkml:trace contextRef="#ctx0" brushRef="#br0" timeOffset="175255">21134 10259,'-40'-20,"40"-20,0 21,0-1,0-20,0 20,0 40,0 20,0-1,0 21,0-40,-20-40,40-40,-20 21,0-1,0-19,20 19,0 0,-20-19,19 39,1 0,20 0,-20 40</inkml:trace>
  <inkml:trace contextRef="#ctx0" brushRef="#br0" timeOffset="175599">21272 10180,'20'0,"40"-20,-40-20,0 20,-1-19,1 19,20-20,-40 0,-20 20,-20 60,21 0,-1 0,20 19,-20 1,20-21,0 1,0 0,40-21,-1-38,1-1,-20 0</inkml:trace>
  <inkml:trace contextRef="#ctx0" brushRef="#br0" timeOffset="175967">21650 10061,'19'-20,"-38"59,19-19,-20 0,40-20,-1-40,1 80,-20 0,0-1,-20 21,20 19,0-19,0 19,-19-19,19-1,0-19,19-20,1-60</inkml:trace>
  <inkml:trace contextRef="#ctx0" brushRef="#br0" timeOffset="176423">21848 10199,'0'-19,"-20"58,20-19,0 20,0-20,0 19,0-19,40 0,0-20,-21-20,1-20,0 21,-20-21,20 0,0 1,-20 19,0-20,0 100,0-21,20 1,-20 0,0-1,19-19,1 0</inkml:trace>
  <inkml:trace contextRef="#ctx0" brushRef="#br0" timeOffset="176615">22165 10180,'0'59,"0"-19,0-1,20-19,0 0</inkml:trace>
  <inkml:trace contextRef="#ctx0" brushRef="#br0" timeOffset="176751">22165 10021,'20'20</inkml:trace>
  <inkml:trace contextRef="#ctx0" brushRef="#br0" timeOffset="177150">22384 10318,'0'-19,"0"-1,0-20,0 20,0 0,0 60,0 0,0-1,0-19,20 0,-20-40,0 0,0-19,0 19,19-20,-19 1,20-1,0 0,0 20,0 20</inkml:trace>
  <inkml:trace contextRef="#ctx0" brushRef="#br0" timeOffset="177975">22602 10318,'20'0,"0"-39,0 19,-20 0,19-20,-19 21,0-1,-19 0,-1 20,0 40,0-1,20 1,20 19,-20-19,20 0,0-40,-1 0,1 0,20-20,-20 0,0 0,-1 0,1-19,-20 19,20-20,-20 20,0 1,0 58,0 1,0-20,0 19,0-19,20-59,-20 19,20 0,-20 0,20-20,-20 21,20 19,19 19,-39 1,20 0,20-60,-20 21,-20-21,19 20,1-20,0 21,20-1,-20 20,0 39,-20 1,19 0,-19-1,20-19,-20 0</inkml:trace>
  <inkml:trace contextRef="#ctx0" brushRef="#br0" timeOffset="178663">23297 10219,'19'20,"1"-40,20 0,-20 1,0-1,-1 0,1-20,0 20,0 1,-20-21,0 20,-40 20,20 20,20 20,-19 19,-1-19,20 19,20-39,-20 20,19-20,1-1,0-19,20-19,-20 19,0-20,-1-20,21 20,-40-19,20 19,0-20,-20 80,0-1,0 1,0 0,0-1,0-19,20-20,-1-39,-19 19,20-20,0 0,0 1,-20-21,20 40,19-19,-19 39,20 20,-20 19,0 21,-20-1,20 1,-1-1,1-39,0 0</inkml:trace>
  <inkml:trace contextRef="#ctx0" brushRef="#br0" timeOffset="178879">24289 9822,'-20'119,"0"-39,20-1,0 20,20-19,-20-21,20 1</inkml:trace>
  <inkml:trace contextRef="#ctx0" brushRef="#br0" timeOffset="179086">24090 10259,'80'-60,"-1"21,0 19,21 0,-21 0,20 0</inkml:trace>
  <inkml:trace contextRef="#ctx0" brushRef="#br0" timeOffset="216628">278 10576,'40'0,"-21"0,1 0,0 20,20-20,-1 0,1-20,0 20,-1-19,1 19</inkml:trace>
  <inkml:trace contextRef="#ctx0" brushRef="#br0" timeOffset="217444">794 10299,'0'39,"0"1,0 20,20-1,-40 20,40 1,-20-1,0-39,19 0,21-40</inkml:trace>
  <inkml:trace contextRef="#ctx0" brushRef="#br0" timeOffset="217684">615 10418,'40'-40,"0"0,-21 1,21-1,0 20,19 0</inkml:trace>
  <inkml:trace contextRef="#ctx0" brushRef="#br0" timeOffset="217828">1072 10239,'19'79,"-19"1,0-21,-19 21,-1-1,0-19,0-1,0-19,20-20</inkml:trace>
  <inkml:trace contextRef="#ctx0" brushRef="#br0" timeOffset="218188">1230 10557,'40'-60,"-20"40,-20-19,20 39,-20-20,-40 0,20 40,-20 19,21 1,-21 0,20 19,0-19,20 0,0-20,20 19,20-39,-1 0,1-20</inkml:trace>
  <inkml:trace contextRef="#ctx0" brushRef="#br0" timeOffset="218428">1468 10438,'-39'19,"19"21,20-20,-20 20,20-1,0-19,0 20,0-20,20 0,0-20,0 19,-1-19,21 0,-20-19,0 19</inkml:trace>
  <inkml:trace contextRef="#ctx0" brushRef="#br0" timeOffset="218692">1647 10140,'0'40,"0"-1,0 21,0 19,0 1,0-1,-20 0,20-39,20 0,-20-20,20-1</inkml:trace>
  <inkml:trace contextRef="#ctx0" brushRef="#br0" timeOffset="219252">1806 10418,'-20'0,"0"20,0 19,20 1,-20 0,20-1,0-19,20 0,0-20,0 0,0-20,19 0,-19 0,0 20,0-19,0 19,0-40,0 40,-20-40,0 20,0 80,0-20,0-1,0 1,0-20,-20-40,20-20,0 1,0-1,20-20,-1 1,1 19,20 0,0 1,-1 19</inkml:trace>
  <inkml:trace contextRef="#ctx0" brushRef="#br0" timeOffset="219644">2203 10318,'-40'60,"20"-20,0-1,0 1,20-20,0 20,0-21,20-19,0 0,0-19,0-21,-20 20,0 0,0-19,0 19,0 0,20 40,-1 0,1 19,-20 1,40 0,-40-1,20-19,0-20,19 0,-19-20,0-19,-20-1</inkml:trace>
  <inkml:trace contextRef="#ctx0" brushRef="#br0" timeOffset="219828">2401 10100,'20'20,"-20"40,0-21,20 21,0-1,-20 1,19-20,-19-1,0-19,0 0</inkml:trace>
  <inkml:trace contextRef="#ctx0" brushRef="#br0" timeOffset="219980">2381 10418,'20'-20,"0"0,20 0,-1 0,1 0,0 20,-1-19</inkml:trace>
  <inkml:trace contextRef="#ctx0" brushRef="#br0" timeOffset="220092">2738 10358,'0'60,"0"-40,20 19,0-19,20-20</inkml:trace>
  <inkml:trace contextRef="#ctx0" brushRef="#br0" timeOffset="220436">2917 10299,'-20'19,"0"1,20 0,0 20,-19 0,19-21,0 21,19-20,1-20,0-20,0 0,20 0,-40 1,19-1,1 0,-20-20,0 20,-20-19,1 39,-1 19,0 1</inkml:trace>
  <inkml:trace contextRef="#ctx0" brushRef="#br0" timeOffset="220844">3155 10418,'20'-20,"-20"-20,0 0,0 100,0-20,0-20,0-1,0 1,20-40,0-19,-20 19,20-20,-1-19,1 39,0 0,0 40,0 0,19 19,-19 1,0 0,0-20</inkml:trace>
  <inkml:trace contextRef="#ctx0" brushRef="#br0" timeOffset="221235">3830 10239,'-20'0,"-20"40,20-1,20 21,-19-20,19 19,0-39,19 0,21-20,-20-20,0 0,0-19,0 19,-1-20,-19 0,20 1,-20-21,0 40,-20-19,1 58,19 1,-20 0,40 20</inkml:trace>
  <inkml:trace contextRef="#ctx0" brushRef="#br0" timeOffset="221532">4128 10457,'-20'-19,"0"-21,0 0,0 0,-20 1,21-1,-1-19,-20 19,40 20,-20 0,20 0,20-19,0 19,20 0,-1 20,1-20,0 40,-1-20</inkml:trace>
  <inkml:trace contextRef="#ctx0" brushRef="#br0" timeOffset="221732">3929 10418,'40'-40,"19"0,1 1,-1 19,1-20,-1 20,-19-19</inkml:trace>
  <inkml:trace contextRef="#ctx0" brushRef="#br0" timeOffset="222172">4505 10001,'-20'40,"20"-1,-20 1,20 20,0-1,0-19,20-20,0 19,-1-39,21-20,-20 20,20 20,-21-40,21 1,-20-1,0-20,0 0,-1 1,-19-1,0-19,0 19,0 0,-19 20,19 60,0-20,-20 0</inkml:trace>
  <inkml:trace contextRef="#ctx0" brushRef="#br0" timeOffset="222476">4981 10100,'-40'20,"20"0,20 20,-20-21,1 21,-1 0,20-20,39-1,1-38,-20-1,0 0,0 20</inkml:trace>
  <inkml:trace contextRef="#ctx0" brushRef="#br0" timeOffset="222788">5080 10318,'40'-19,"-20"-21,-1 20,1 0,-20 60,-20-20,1-60,19 20,19 0,-19-19,40-1,-20 20,20 0,-1 1</inkml:trace>
  <inkml:trace contextRef="#ctx0" brushRef="#br0" timeOffset="223052">5636 9842,'-20'0,"0"40,-20 0,20 39,-19-19,-1 19,0 0,1-19,19-21,0 1,0-20,20 0,40-20</inkml:trace>
  <inkml:trace contextRef="#ctx0" brushRef="#br0" timeOffset="223292">5675 10041,'0'39,"0"21,-20-1,1 1,19 19,0-19,0-20,19-21,1 1,0-20</inkml:trace>
  <inkml:trace contextRef="#ctx0" brushRef="#br0" timeOffset="223636">5616 10120,'-20'-40,"20"1,-20 19,20-20,20 0,0 1,0-1,-1 20,21 0,0 20,-20 0,19 0,-19 0,0 40,-20-20,0 20,0 19,-20 1,-19-1,19 1,0-1,0-39,0 0</inkml:trace>
  <inkml:trace contextRef="#ctx0" brushRef="#br0" timeOffset="224004">5814 10239,'20'0,"0"0,0-20,19 0,-19 1,20-21,-20 20,0 0,-1-19,-38 39,-21 19,0 1,1 40,19-21,-20 21,20-20,20-1,0 1,20-20,0 0,20-20,-21-20,21 0,0 0</inkml:trace>
  <inkml:trace contextRef="#ctx0" brushRef="#br0" timeOffset="224355">6112 10100,'-20'20,"0"20,20-20,-20 19,20 1,-20-20,20 0,40-1,-20-38,-20-1,20 0,0 0,-20-20,20 21,-1 58,1-19,-20 20,0-20,20-1,20 1</inkml:trace>
  <inkml:trace contextRef="#ctx0" brushRef="#br0" timeOffset="224588">6370 10080,'-40'40,"20"0,20 19,0-19,-20-20,40 0,-20-1,20 1,0-20,20 0,-20 0,19-20,-19 1</inkml:trace>
  <inkml:trace contextRef="#ctx0" brushRef="#br0" timeOffset="224948">6529 10180,'19'19,"1"1,20-40,-20 1,-20-21,20 20,0 0,-20 0,0-19,0 19,-20 0,0 20,0 20,-20 20,20 19,1 1,-21-1,40-19,0-20,20-1,19 1,21-20,-20-20,-1 20,1-19</inkml:trace>
  <inkml:trace contextRef="#ctx0" brushRef="#br0" timeOffset="225564">7064 10318,'20'0,"0"-39,-20-1,20 0,0-19,-20 19,20-39,-20 19,0 1,0 19,0 0,-20 21,0 38,20 21,0 20,-20-1,0 21,20-21,-20 20,20-19,0-20,0-1,0-19,20-79,0 19,0-20,20 1,-21-1,1 21,0 19,20 20,-20 40,-20-1,19 1,-19 19,0 1,20-20,0-1,-20-19</inkml:trace>
  <inkml:trace contextRef="#ctx0" brushRef="#br0" timeOffset="225892">7422 10299,'19'0,"1"-20,0 0,20 0,-20-20,-1 21,1-1,-20-20,20 20,-40 0,0 40,1 0,-21 20,20-1,0 1,20 0,0-1,0-19,40 0,0-20,-21 0,21-20,-20 20</inkml:trace>
  <inkml:trace contextRef="#ctx0" brushRef="#br0" timeOffset="226156">7759 9763,'-20'20,"20"19,-20 21,20-1,0 21,-20 19,20 0,0-39,20-1,-20-39,20 20,20-40</inkml:trace>
  <inkml:trace contextRef="#ctx0" brushRef="#br0" timeOffset="226604">7918 10061,'0'19,"-20"21,0 0,0 19,20-19,0-20,20 19,0-39,0-59,0 19,-1-19,1-1,0 1,-20-21,20 1,-20 0,20 19,-20 1,0 39,0 40,0 39,-20 1,20-1,0 20,20 1,-20-21,20 1,-1-1,21-19,0-20,-1 0</inkml:trace>
  <inkml:trace contextRef="#ctx0" brushRef="#br0" timeOffset="226875">8592 9604,'0'20,"0"40,-20-1,20 20,0 1,0-1,20 1,0-1,0-20,0 1,0-40</inkml:trace>
  <inkml:trace contextRef="#ctx0" brushRef="#br0" timeOffset="227188">8533 10199,'0'-39,"0"19,0-20,20 1,-1-1,1 0,20 20,-20 0,0 20,19 0,-19 20,-20 0,20 40,-20-21,-20 21,0 19,1-39,19 0,-20-21,20 1</inkml:trace>
  <inkml:trace contextRef="#ctx0" brushRef="#br0" timeOffset="227348">8830 10199,'20'60,"0"-20,20-1,-20-19,19-20,1 0</inkml:trace>
  <inkml:trace contextRef="#ctx0" brushRef="#br0" timeOffset="227540">9148 10080,'-40'60,"40"19,-20 1,1-1,19 0,-20-19,40-1,-20-19,19-20</inkml:trace>
  <inkml:trace contextRef="#ctx0" brushRef="#br0" timeOffset="227995">9704 9862,'-40'0,"20"0,0 0,-19 20,19 0,-20 19,20-19,0 0,40 0,20 0,-20-20,19 0,-19 20,0 0,0-1,0 1,-20 40,-20-21,0 21,0-20,0-21,1 21,-1-20,0-20</inkml:trace>
  <inkml:trace contextRef="#ctx0" brushRef="#br0" timeOffset="228739">9842 10219,'20'-20,"20"1,-20-1,0 0,19 0,-19 0,0 0,0-19,0 19,-20 0,-20 0,-20 20,20 20,-19 0,19 39,-20 1,20-1,0 1,20-20,0-1,20-19,0 0,0 0,0-20,0 0,19-20,-19 0,0 0,20-19,-20-1,-1 0,1 1,0-1,-20 20,0 60,0-1,0 21,-20-20,0-1,1-19,19 20,19-80,-19 0,40 1,-20-1,20-19,-1 19,1 0,0 20,-20 20,-1 20,1 20,-20 0,0 19,0-39,20 20,-20-40</inkml:trace>
  <inkml:trace contextRef="#ctx0" brushRef="#br0" timeOffset="229156">10636 10041,'-39'39,"19"21,-20-1,20-19,0 0,20-1,20-19,0-20,0-20,20 1,-21-21,1 20,0-39,0 19,-20 0,20 20,-20 60,0 0,0-1,0 1,0 0,20-1,-1-19,1-20,0-20</inkml:trace>
  <inkml:trace contextRef="#ctx0" brushRef="#br0" timeOffset="229364">10974 9803,'0'19,"0"21,0 20,-20-1,20 21,0-21,0 20,-20-39,20 20,0-41</inkml:trace>
  <inkml:trace contextRef="#ctx0" brushRef="#br0" timeOffset="229579">10755 10199,'20'-39,"20"19,19 0,-19 0,20 0,-21 20,1 0,0 0,-21 0,1-19,0 38</inkml:trace>
  <inkml:trace contextRef="#ctx0" brushRef="#br0" timeOffset="229940">11112 10160,'20'39,"0"-39,0-19,20-1,-1 0,1-20,0 20,-20-19,-1 19,1 0,-20-20,-59 40,39 40,-20-20,-19 39,39-19,-20 20,20-1,20-39,40 20,0-21,-1-19,41 0,-21 0,1 0,19-19,-19 19,-1-20,-19 20</inkml:trace>
  <inkml:trace contextRef="#ctx0" brushRef="#br0" timeOffset="274721">556 11271,'-40'20,"80"-20,-21 0,1-20,20 20,-20 0,20-20,-1 20,-19 0,20-20,19 20,1 0</inkml:trace>
  <inkml:trace contextRef="#ctx0" brushRef="#br0" timeOffset="288400">1369 11053,'0'-40,"0"0,0 21,0-1,-20 20,-19 39,19-19,-20 20,20 0,0 19,1 1,-1-1,20 1,20-1,-20-39,19 0,1 0,0-20,20 20,-20-20,0 0,-1-20,1 0,0 0,20 0</inkml:trace>
  <inkml:trace contextRef="#ctx0" brushRef="#br0" timeOffset="288888">1588 11132,'-20'0,"0"20,0 20,20-1,0 1,-20-20,40 20,-20-21,40 1,-20-20,-1-20,21-19,-20-1,0 20,0-20,-20 21,0-1,0-20,-20 20,-20 40,20 20,20-20,0-1,20 1</inkml:trace>
  <inkml:trace contextRef="#ctx0" brushRef="#br0" timeOffset="289328">1786 11231,'0'-20,"0"1,-20 38,20 21,0 0,0-20,0 19,0-19,0-40,0-19,20-1,-20 0,0 1,20-21,-20 40,20 0,-1 1,1 38,0 21,-20 0,20 19,0 1,-20-20,20-21,0-19</inkml:trace>
  <inkml:trace contextRef="#ctx0" brushRef="#br0" timeOffset="289535">2024 10834,'20'40,"-20"20,20-1,0 1,-20-1,19-19,-19 19,0-39,-19 0</inkml:trace>
  <inkml:trace contextRef="#ctx0" brushRef="#br0" timeOffset="289688">1965 11192,'-20'-20,"20"0,0 0,20 0,19-19,1 39,0-20,-1 0,1 20</inkml:trace>
  <inkml:trace contextRef="#ctx0" brushRef="#br0" timeOffset="290056">2262 11192,'-20'-20,"20"-20,0 20,0 0,0 40,0 0,0 20,0-20,20-40,-20-20,20 0,0 21,0-21,0 0,19 20,-19 1,0-1,20 0,-21 0</inkml:trace>
  <inkml:trace contextRef="#ctx0" brushRef="#br0" timeOffset="290375">2500 10894,'-20'40,"20"-1,-19 1,-1 0,0-1,20 1,0 0,0-20,20-20,0-40,-1 20,-19-20,20 21,-20-1,0 0,-20 40,1 19,19 1,0 0,0-1,0-19,39-20,-19-20</inkml:trace>
  <inkml:trace contextRef="#ctx0" brushRef="#br0" timeOffset="290616">2679 10656,'-20'59,"20"1,0 19,0 1,0-1,0 0,0-19,0-1,0-39,20 0</inkml:trace>
  <inkml:trace contextRef="#ctx0" brushRef="#br0" timeOffset="290848">2778 10576,'0'60,"0"0,0 19,-20 0,20 1,0-1,0-39,0-1,0 1,20-40</inkml:trace>
  <inkml:trace contextRef="#ctx0" brushRef="#br0" timeOffset="291136">2798 11013,'20'20,"20"-20,-21 0,1 0,0-20,0 0,-20 0,20-19,-20 19,-20 40,0 0,0 19,0 1,20 0,0-21,0 1,0 0</inkml:trace>
  <inkml:trace contextRef="#ctx0" brushRef="#br0" timeOffset="291552">3036 11033,'0'40,"-20"-1,20-19,20 0,0-60,-20 1,0 19,20-40,-20 21,0-41,0 21,20-21,-20 1,0 39,-20 20,20 80,0-1,0 21,20 19,-20-20,19-19,1-1,20-19,-20-20,0-20,19 0</inkml:trace>
  <inkml:trace contextRef="#ctx0" brushRef="#br0" timeOffset="291792">3532 10676,'20'59,"-20"21,-20-1,40 20,-20-19,0-1,0-39,20-21,0 1</inkml:trace>
  <inkml:trace contextRef="#ctx0" brushRef="#br0" timeOffset="292175">3413 10854,'0'-39,"0"-1,20-20,0 1,0 19,19 20,1-19,-20 19,20 0,-21 20,1 0,-20 40,0-1,0 21,-20-1,-19 1,19-1,0 1,20-20,0-1,20-19,0 0,0-20,19 0,1 0,-20-20,19 0,1 1,0-1</inkml:trace>
  <inkml:trace contextRef="#ctx0" brushRef="#br0" timeOffset="292480">3870 10834,'-40'20,"20"40,0-20,0-1,20 21,-20-21,20-19,20 20,0-60,20 0,-20-19,0 19,-1 0,-19-20,0 1,20-1,-20 0,-20 40</inkml:trace>
  <inkml:trace contextRef="#ctx0" brushRef="#br0" timeOffset="293103">4048 11033,'20'-20,"-20"0,20 0,-20 1,0-21,0 20,-20 60,20 19,0-19,-20 19,20-39,-20 20,40-100,-20 41,20-21,0 0,-20 1,20-1,19 20,-19 40,-20 0,0 0,0-1,20-19,0-39,0 19,0-20,-1 20,1-19,0 19,0 0,0 40,-20 19,0 1,0 0,0 0,0-1,39-39</inkml:trace>
  <inkml:trace contextRef="#ctx0" brushRef="#br0" timeOffset="293800">4524 10755,'0'40,"-19"-20,-1 19,20 21,-20-20,20-1,0 1,0-20,20-20,0 0,-1-40,1 0,0 40,0 20,20-20,-1-39,-19 19,0 0,0 40,-20 19,0-19,20 0,-20-40,19-19,-19 19,0 0,20-20,-20 20,20-19,0 19,0 0,0 60,0 19,-20-19,19 0,1 19,-20-19,20-20,20-1</inkml:trace>
  <inkml:trace contextRef="#ctx0" brushRef="#br0" timeOffset="294103">5398 10636,'-20'40,"20"19,0 21,0-21,-20 21,40-1,-20-20,20-19,-20 0,39-40,-19-20</inkml:trace>
  <inkml:trace contextRef="#ctx0" brushRef="#br0" timeOffset="294431">5278 10735,'0'-59,"0"19,0-20,20 21,20 19,-20-20,20 20,-21 1,21-1,-20 20,20 20,-21 19,-19 1,-19 0,-1 19,0 1,0-21,0 1,20-20,0 0</inkml:trace>
  <inkml:trace contextRef="#ctx0" brushRef="#br0" timeOffset="294863">5636 10775,'-20'40,"0"-1,20-19,-20 20,0 19,20-39,0 20,0-20,40-20,-20 0,0-20,-1-20,1 20,0-19,0 19,-20-20,20 20,-20 40,0 20,0 0,0-1,20 1,-20-20,39 0,-19-20,20-20</inkml:trace>
  <inkml:trace contextRef="#ctx0" brushRef="#br0" timeOffset="295111">5913 10457,'-19'40,"-1"0,40 19,-20 21,0-1,0 0,19-19,1 0,0-21,0 1,-20 0,20-21,-20 1</inkml:trace>
  <inkml:trace contextRef="#ctx0" brushRef="#br0" timeOffset="295383">5834 10973,'0'-19,"20"-21,0 20,19 0,1 0,-20 0,20 1,-1 19,1 0,-20 0,0 19,0 21,-1 0,-38 0,19-1,-20 1,0 0,20-21</inkml:trace>
  <inkml:trace contextRef="#ctx0" brushRef="#br0" timeOffset="295663">6330 10418,'0'39,"0"1,0 20,0-1,0 21,0-1,0 0,-20-19,20-1,0-19,0 20,0-41,20 1,0-20</inkml:trace>
  <inkml:trace contextRef="#ctx0" brushRef="#br0" timeOffset="295807">6469 10914,'-20'79,"20"-39,20-20,-20 0</inkml:trace>
  <inkml:trace contextRef="#ctx0" brushRef="#br0" timeOffset="296111">6687 10795,'0'-20,"-19"20,-1 40,0-1,0-19,0 20,20 0,-20-1,20 1,20-20,-20 19,20-19,0-20,0 20,0-20,-1 0,21-20,-20 0</inkml:trace>
  <inkml:trace contextRef="#ctx0" brushRef="#br0" timeOffset="296279">6449 10715,'60'-39</inkml:trace>
  <inkml:trace contextRef="#ctx0" brushRef="#br0" timeOffset="297735">7243 10517,'-20'-40,"0"40,0 0,-19 20,-1 20,0-1,1 21,-21 0,20 19,1 0,-1-19,20-1,0 1,20-20,0-1,20-19,-20 20,20-20,0-1,20-19,-21 0,21 0,0-19</inkml:trace>
  <inkml:trace contextRef="#ctx0" brushRef="#br0" timeOffset="297863">7183 10854,'0'0</inkml:trace>
  <inkml:trace contextRef="#ctx0" brushRef="#br0" timeOffset="298087">7263 10735,'0'20,"0"20</inkml:trace>
  <inkml:trace contextRef="#ctx0" brushRef="#br0" timeOffset="298615">7342 11013,'0'-20,"0"0,0 1,0-1,0-20,0 60,-20 20,20 19,-20-19,20-1,-19 1,19 0,0-20,0-60,19 0,-19 1,20-1,-20-20,40 21,-20-21,0 20,0 21,-1-1,21 40,-40-1,20 21,-20 0,20 0,-20 19,0-19,0-1,0-19,20 0</inkml:trace>
  <inkml:trace contextRef="#ctx0" brushRef="#br0" timeOffset="299031">7144 10934,'-40'0,"40"39,0 1,0 0,0-1,0 1,0 0,0-20,0-1,0 1</inkml:trace>
  <inkml:trace contextRef="#ctx0" brushRef="#br0" timeOffset="299735">7878 10755,'-40'-20,"20"20,-19 20,-1 0,20 0,-19 19,-1 1,20-20,0 20,-20-20,40-1,20 1,0-40,20 20,-20-19,19 19,1 0,-20-20,20 20,-21 0,1 0,0 20,-20 19,0-19,-20 20,20-20,-20-1,1 1,-1 20,20-40</inkml:trace>
  <inkml:trace contextRef="#ctx0" brushRef="#br0" timeOffset="300071">7957 10894,'0'20,"20"20,-20 19,0-19,0 19,0 1,0-1,20 1,-20-1,0-19,0 20,-20-41,20 21,-20-20,-19-40,39 0,-20-19,20-21,0-19,0 19,0-19</inkml:trace>
  <inkml:trace contextRef="#ctx0" brushRef="#br0" timeOffset="300263">8076 10755,'40'-20,"0"40,-40 0,0 20,0-1,-20 1,0 20,20-21,-20 1,0 0,1-1,19-19,0-20</inkml:trace>
  <inkml:trace contextRef="#ctx0" brushRef="#br0" timeOffset="300495">8295 10815,'0'19,"0"21,-20 0,20 0,0-1,0 1,0-20,0-20</inkml:trace>
  <inkml:trace contextRef="#ctx0" brushRef="#br0" timeOffset="300727">8453 10517,'20'40,"-20"-1,0 21,0-1,0 1,0-1,-20-19,20 20</inkml:trace>
  <inkml:trace contextRef="#ctx0" brushRef="#br0" timeOffset="300919">8394 10894,'20'-20,"19"0,-19 0,20 1,0 19,-21-20</inkml:trace>
  <inkml:trace contextRef="#ctx0" brushRef="#br0" timeOffset="301311">8632 10874,'0'20,"20"-20,20-20,-1-20,-19 21,-20-1,0 0,20-20,-40 20,0 20,0 20,1 20,-1 0,0-1,20 1,-20-20,40 20,-20-21,20 1,19-20,-19-20,20 1,-20-1</inkml:trace>
  <inkml:trace contextRef="#ctx0" brushRef="#br0" timeOffset="301559">8195 10636,'20'0,"20"-20,0 20,19 0,-19 0,-20 0</inkml:trace>
  <inkml:trace contextRef="#ctx0" brushRef="#br0" timeOffset="302167">9327 10834,'-20'-19,"0"19,0 0,-20 19,21 1,-1 20,0-20,20 0,0 0,20 19,0-39,-1 0,21-20,-20 1,20-1,-21 0,1 0,0 0,0-20,-20 21,-40-1,1 40,19-1,40 1</inkml:trace>
  <inkml:trace contextRef="#ctx0" brushRef="#br0" timeOffset="302535">9604 10914,'0'-20,"-19"-20,19 20,-20 1,0-21,0 20,0-20,0 21,0-1,20 0,0-20,0 0,40 1,0 19,-20 20,0 0,19 0,-19 0,20 20</inkml:trace>
  <inkml:trace contextRef="#ctx0" brushRef="#br0" timeOffset="302727">9505 10775,'20'0,"0"-20,20 0,-1 20,21-20</inkml:trace>
  <inkml:trace contextRef="#ctx0" brushRef="#br0" timeOffset="304168">9981 11013,'-39'0,"39"-40,0 1,0 19,0-20,0 20,0-19,0 19,0 59,0 21,0-40,0 20,0-21,0 1,0-59,0 19,20-20,-20 0,19 1,-19-1,20 20,0 0,0 0,0 80,-20-20,20-1,-20 21,0-40,0 0,39-1</inkml:trace>
  <inkml:trace contextRef="#ctx0" brushRef="#br0" timeOffset="304543">10220 10775,'-20'0,"20"20,-20 19,0 1,20 0,0-20,0 19,0-19,40 0,-1-60,-19 21,0-1,-20 0,20-20,-20 20,20-19,-20-1,-20 20,0 0,0 40,-19 20,39-1,0-19</inkml:trace>
  <inkml:trace contextRef="#ctx0" brushRef="#br0" timeOffset="304863">10716 10418,'0'39,"0"1,0 20,0-1,-20 21,20-21,-20 20,20-19,0-40,20 0,-20 0</inkml:trace>
  <inkml:trace contextRef="#ctx0" brushRef="#br0" timeOffset="305079">10735 10894,'40'-20,"-20"20,0-20,20 0,-21-19,1 19,20-20,-20 20,-20-19,20 19,-20 0</inkml:trace>
  <inkml:trace contextRef="#ctx0" brushRef="#br0" timeOffset="305199">10934 10656,'-40'20,"20"19,1 1,-1 0,0-1,20 1,20-20,0-20</inkml:trace>
  <inkml:trace contextRef="#ctx0" brushRef="#br0" timeOffset="305638">11073 10735,'-20'20,"20"0,-20 0,0 19,20-19,20-20,0-20,0 1,0 58,-20-19,19 20,-19-20,0 19,0 21,-19-20,19-1,-20 1,20 19,-20-19,-20 0,20 0,-19-21,19-19,0 0,-20-19,40-21,20-20</inkml:trace>
  <inkml:trace contextRef="#ctx0" brushRef="#br0" timeOffset="306087">11331 10656,'-20'20,"-20"19,20-19,20 20,-19-20,19 0,19-1,21-19,-20-19,0-1,-20 0,0 40,-20 0,20-1,0 21,20 0,-20-20,20 0,-1-1,21-58</inkml:trace>
  <inkml:trace contextRef="#ctx0" brushRef="#br0" timeOffset="306319">11609 10378,'0'60,"-20"-21,20 21,0-1,-20 1,40-1,-20-19,0 20,20-21,-1-19,21 0,-20-20</inkml:trace>
  <inkml:trace contextRef="#ctx0" brushRef="#br0" timeOffset="307039">11986 10735,'0'40,"0"0,0-1,0 21,0-1,19 1,-19-20,0-1,0 1,0-20,-19 0,-21-60,20 20,0-20,0-19,20-1,-19-19,38 0,-19-1,20 41,0-21,20 20,-20 1,19 39,-19-20,0 20,20 0,-20 20,-1-1,-19 21,0 20,0-21,-19 21,-1-20,0-1,0 1,20-20</inkml:trace>
  <inkml:trace contextRef="#ctx0" brushRef="#br0" timeOffset="307423">12343 10557,'-20'19,"0"1,0 0,0 40,1-21,-1 1,0 20,20-41,0 21,20-60,19 0,-39-19,40-1,-40 20,20-19,-20-1,20 0,-40 20,0 20,0 40,0-20</inkml:trace>
  <inkml:trace contextRef="#ctx0" brushRef="#br0" timeOffset="307854">12363 10576,'19'20,"-19"20,0 0,20-1,-20 1,0 0,20-20,0-1,0 1,0-40,0 1,-1-1,21-20,-20 20,-20 0,20 1,0-1,-20-20,0 20,0-20,0 21,0 19</inkml:trace>
  <inkml:trace contextRef="#ctx0" brushRef="#br0" timeOffset="308030">12740 10676,'20'0,"-1"0,21-20,-40 0,20 0,0 0,0 0</inkml:trace>
  <inkml:trace contextRef="#ctx0" brushRef="#br0" timeOffset="308454">12839 10537,'-20'20,"20"19,-20-19,0 20,20 0,0-1,0-19,20 0,0 20,20-60,-1 20,-19-60,0 40,0 1,0-1,-20 40,0-1,-20-19,0-19,20-1,20 0,-20 0,40-20,-20 40,19-20,-19 20,20 0,-1 0</inkml:trace>
  <inkml:trace contextRef="#ctx0" brushRef="#br0" timeOffset="309262">13474 10378,'-20'40,"20"-1,0 21,0-1,0 1,0 0,0-21,20-19,-20 20</inkml:trace>
  <inkml:trace contextRef="#ctx0" brushRef="#br0" timeOffset="309423">13414 10715,'20'-19,"0"-21,20 20,-1 0,1 20,0-20,-1 20,1-20</inkml:trace>
  <inkml:trace contextRef="#ctx0" brushRef="#br0" timeOffset="309766">13791 10576,'-39'20,"-1"0,40 20,-20-20,20 19,-20 1,20 0,20-1,20-19,-20-40,19 1,1-21,0 0,-20 20,-20 1,19-21,-19 20,0-20,-19 20,-21 1,20 19,-20 19,21 1,-1 20,0-20</inkml:trace>
  <inkml:trace contextRef="#ctx0" brushRef="#br0" timeOffset="310358">14288 10537,'-20'0,"-40"0,40 39,0 1,-19 20,19-21,0 1,20 0,0-20,20-20,0 0,19-20,-19-20,20-19,-20 19,20 0,-1-19,-19-1,0 1,0-1,0 0,-20 41,19-1,-38 79,-1-19,0 39,0 1,20-21,0 1</inkml:trace>
  <inkml:trace contextRef="#ctx0" brushRef="#br0" timeOffset="310750">14545 10616,'0'-20,"-19"20,-1 20,-20 20,20 0,0 19,1-19,19-1,0-19,19-20,21 0,-20-39,20 19,-21-20,1 20,0-19,0-1,0 20,-20-20,0 20,-20 1,0 19,0 19,0 1,-19 20,19 0,0-1,20-19</inkml:trace>
  <inkml:trace contextRef="#ctx0" brushRef="#br0" timeOffset="311303">15141 10537,'-20'-20,"-20"20,1 0,-1 20,0 0,0 19,1-19,19-20,-20 20,80-20,0 0,-1 0,-19-20,20 20,0 20,-21-20,1 0,20 20,-20 0,-20 19,-20-19,0 0,0 0,0 0,1 0,-1-1,0 1,0-20</inkml:trace>
  <inkml:trace contextRef="#ctx0" brushRef="#br0" timeOffset="311766">15399 10557,'-20'39,"0"-19,0 0,0 20,-19-1,19 1,0-20,0 20,20-21,20 1,0-20,20-20,-21 20,21-19,-20-21,20 20,-21 0,1-19,0 19,0 0,-20-20,-20 20,-20 20,21 20,-21 0,0 0,20 0,1 0,-1-20</inkml:trace>
  <inkml:trace contextRef="#ctx0" brushRef="#br0" timeOffset="312126">15458 10259,'20'-40,"20"40,0 0,-21 20,21 0,0 20,-1-1,-19 1,0 20,0-1,-20 1,-20-1,0 21,0-21,-19 1,-1-1,20-19,-19-20,19 0,20-20</inkml:trace>
  <inkml:trace contextRef="#ctx0" brushRef="#br0" timeOffset="337756">16351 10914,'20'20,"20"-20,-20 20,19-20,1 0,0 0,-1-20,1 20</inkml:trace>
  <inkml:trace contextRef="#ctx0" brushRef="#br0" timeOffset="359899">5775 12601,'39'0,"1"19,19 1,1-20</inkml:trace>
  <inkml:trace contextRef="#ctx0" brushRef="#br0" timeOffset="371242">6112 12343,'-20'0,"20"19,20 21,-20 20,0-21,20 41,-20-1,0-19,0-21,20 1,-20-20,19 0,1-80,0 20,0-19,-20-20,20-1,0 40,-1 1,-19 19,20 0,0 20</inkml:trace>
  <inkml:trace contextRef="#ctx0" brushRef="#br0" timeOffset="371355">6529 12501,'19'20</inkml:trace>
  <inkml:trace contextRef="#ctx0" brushRef="#br0" timeOffset="371443">6529 12501,'0'0,"-20"20</inkml:trace>
  <inkml:trace contextRef="#ctx0" brushRef="#br0" timeOffset="371642">6509 12521,'-20'20,"0"20,-20-1,21 21,-1-20,0-1,20 1,20-20,19-20,1-20,-20 0,20 0,-21-19,1 19,0-20,0 20,-20-19,-20 19,0 59,0 1,1 0,19-20,0-1,0-19</inkml:trace>
  <inkml:trace contextRef="#ctx0" brushRef="#br0" timeOffset="371874">6727 12263,'20'20,"-20"40,0-1,0 1,20-1,-20 1,0-1,0-19,20 0,-20-21,0-19</inkml:trace>
  <inkml:trace contextRef="#ctx0" brushRef="#br0" timeOffset="372066">6668 12660,'39'-40,"1"1,0-1,-1 20,1 0,0 0,-1 1,-19 19,-20 0</inkml:trace>
  <inkml:trace contextRef="#ctx0" brushRef="#br0" timeOffset="372370">6965 12620,'20'0,"0"0,0-39,0 19,19 0,-19-20,0 1,-20 19,20 0,-40 0,-20 40,1 20,19 19,0-19,0 19,20-19,0 0,40-20,-20-20,-1-20</inkml:trace>
  <inkml:trace contextRef="#ctx0" brushRef="#br0" timeOffset="372759">7223 12481,'-20'60,"0"0,20-1,-19-19,19-1,0-19,19-40,1 1,0-21,-20-20,20 1,0-1,0-19,-20 0,19-1,-19 1,0 39,0 20,0 40,0 40,0-1,0 21,0-1,0 0,20-19,0-1,20-39</inkml:trace>
  <inkml:trace contextRef="#ctx0" brushRef="#br0" timeOffset="373202">8116 12343,'-40'-20,"21"20,-21 20,0-1,20 21,-19 0,19-1,0 21,0-20,20-20,20-1,0-19,20-19,-21-1,21-20,-20 20,-20 0,20 0,-20 1,0-1,-20 0,-20 60,40-1,0 1</inkml:trace>
  <inkml:trace contextRef="#ctx0" brushRef="#br0" timeOffset="373666">8195 12601,'20'-20,"-20"0,20 0,-20-20,0 1,20 19,-20-20,0 100,0-21,0 1,0 0,0-20,0-1,20-38,0-21,-20 20,20-20,-20-19,19 19,1 0,0 21,20 19,-20 0,-1 0,1 19,0 21,0 0,0 19,-20-19,20 0,19-20,-19-20,0 0</inkml:trace>
  <inkml:trace contextRef="#ctx0" brushRef="#br0" timeOffset="373922">9049 12124,'0'40,"0"0,0 39,0-19,0-1,0 1,0-1,0-19,20-20,19-20</inkml:trace>
  <inkml:trace contextRef="#ctx0" brushRef="#br0" timeOffset="374250">9188 12521,'20'-20,"19"0,-19-19,0 19,0 0,-20-20,20 21,-20-1,0-20,-40 60,20 20,0-1,-19 1,19 0,20-1,0 1,20-20,-1-20,21 0,0 0</inkml:trace>
  <inkml:trace contextRef="#ctx0" brushRef="#br0" timeOffset="374682">9545 12323,'-20'0,"-20"20,20-1,1 21,-1 20,0-21,0 1,20-20,20 20,20-60,-21 20,1-20,0 0,0 20,20-20,-20 20,-20 40,0 0,0 19,0 1,0-1,-20 20,20-19,-20-20,0-1,0-19,0 0,-19-60,39 1</inkml:trace>
  <inkml:trace contextRef="#ctx0" brushRef="#br0" timeOffset="374890">9664 12362,'20'40,"0"0,-20 19,0 1,0-20,0-1,0 1,19-20,1-20</inkml:trace>
  <inkml:trace contextRef="#ctx0" brushRef="#br0" timeOffset="375082">9981 12323,'-39'20,"19"-1,-20-19,20 40,-19-20,19 0,20-20</inkml:trace>
  <inkml:trace contextRef="#ctx0" brushRef="#br0" timeOffset="375274">9902 12442,'40'0,"-20"0,-1 20,1-1,0 1,0 0,-20 20,0 0,-20-1,20 1,-20 0,0-21,20-58</inkml:trace>
  <inkml:trace contextRef="#ctx0" brushRef="#br0" timeOffset="375482">10220 12144,'19'40,"-19"0,0 19,-19 20,19 1,0-1,-20 1,40-21,-20-19,19-20,1-1</inkml:trace>
  <inkml:trace contextRef="#ctx0" brushRef="#br0" timeOffset="375898">10398 12422,'-20'59,"0"-39,1 20,19-20,0 0,39-20,-19 0,0-20,0 0,0 0,0 0,-1-19,-19 19,20 79,0-19,-20 0,20-20,-20 19,20-19,19 0,-19-40,0 0,0-19,-20-1,20-20</inkml:trace>
  <inkml:trace contextRef="#ctx0" brushRef="#br0" timeOffset="376098">10676 12144,'0'40,"0"19,0 1,20-1,-20 1,20-1,-20 1,19-20,1-1,-20 1,0-20,0-20</inkml:trace>
  <inkml:trace contextRef="#ctx0" brushRef="#br0" timeOffset="376386">10636 12442,'20'-40,"20"20,-20 0,19 20,1-19,0-1,-1 0,-19 20,0 0,0 20,0 0,0-1,-20 21,0 0,19-1,-19 1,20-20,0 0,0-20</inkml:trace>
  <inkml:trace contextRef="#ctx0" brushRef="#br0" timeOffset="376498">11152 12362,'0'-19,"0"19</inkml:trace>
  <inkml:trace contextRef="#ctx0" brushRef="#br0" timeOffset="376874">11251 12343,'-39'19,"19"-19,0 20,0 20,0 0,20-21,0 21,0 0,0-20,60 0,-40-40,0 20,-1-20,1-20,20 20,-40 0,20-19,0 19,-20-20,0 20,0 1,0 19</inkml:trace>
  <inkml:trace contextRef="#ctx0" brushRef="#br0" timeOffset="377330">11529 12462,'0'-40,"0"20,0 60,0-1,0 1,0 0,-20 0,20-21,0-58,0-1,20 0,0 1,0-1,0-20,0 41,-1-1,21 40,-40-1,20 21,-20 20,20-1,-20-19,20 0,0-21</inkml:trace>
  <inkml:trace contextRef="#ctx0" brushRef="#br0" timeOffset="378785">12382 12382,'-19'0,"-21"0,20 0,0 40,0-20,-19 39,19 1,20-1,-20-19,40-20,0 20,0-40,19-20,-19 0,0 0,20-20,-21 21,1-21,-20 20,20 0,-20-20,0 80,20-20,0 0,0 20,19-40,1-20,-40-20,20 20,-20-20,0 21,0 38,0 21,0 0,0 0,0-21,20-58,-20 19,20-20,-1 0,-19 21,20-21,0 20,0 20,0 0,20 40,-21-1,1 1,-20 0,20 0,0-21,0-19</inkml:trace>
  <inkml:trace contextRef="#ctx0" brushRef="#br0" timeOffset="379193">13018 12343,'-20'59,"0"-19,20 19,-20 1,20-20,0 19,20-39,0-20,19-40,-19-19,-20 19,20-20,0-19,-20 20,20-1,-20-19,20 19,-20 20,-20 100,20 0,0 19,0-20,0 21,20-1,19-39,-19 0</inkml:trace>
  <inkml:trace contextRef="#ctx0" brushRef="#br0" timeOffset="379554">13950 12303,'-40'-20,"1"40,19 20,-20-1,20 1,1 0,-1 19,20-19,0 0,20-40,-1-20,1-20,0 0</inkml:trace>
  <inkml:trace contextRef="#ctx0" brushRef="#br0" timeOffset="379818">13950 12362,'20'-19,"0"19,-20 19,0 21,0 20,-20-1,20 1,-20-1,0 1,0-1,20-19,-19 19,-21-19,20-20,-20 0,21 0,-1-20,0-20,0-20,40-19,-20-1</inkml:trace>
  <inkml:trace contextRef="#ctx0" brushRef="#br0" timeOffset="380210">14168 12323,'-19'20,"-1"-1,0 21,0 0,20 19,-20-19,20 0,20-1,0-19,20-40,-21 20,1-19,0-21,20 20,-40-20,20 1,-20-1,0 0,0 20,-20 1,0 38,0 21,20-40</inkml:trace>
  <inkml:trace contextRef="#ctx0" brushRef="#br0" timeOffset="380498">14387 12343,'20'59,"-20"-39,19 20,-19 19,20-39,0 0,-20-40,20-20,-20 1,0-1,20 0,-20 1,20-21,-20 20,19 21</inkml:trace>
  <inkml:trace contextRef="#ctx0" brushRef="#br0" timeOffset="380850">14665 12462,'39'0,"-19"-20,0 0,0 0,-20-20,20 21,-20-21,0 20,-20 0,0 0,-20 60,20-20,1 39,19-19,-20 20,20-41,20 21,19-20,-19 0,0-20,20 0</inkml:trace>
  <inkml:trace contextRef="#ctx0" brushRef="#br0" timeOffset="381202">14922 12501,'0'-39,"0"19,0-20,0 20,0 0,0 60,0 0,0-1,20 1,-20 0,0-80,20 0,-20 1,20-21,0 1,0 19,19 0,-19 21,20-1,-20 20,0 0,-1 20</inkml:trace>
  <inkml:trace contextRef="#ctx0" brushRef="#br0" timeOffset="381697">15280 12581,'0'-40,"0"0,20 1,-20 19,0-20,-20 0,20 21,0-1,0 40,0 19,0 1,0 19,0-19,0-20,20-60,-1 1,-19-1,20 0,-20 1,20-1,-20 0,40 40,-20 40,-20 0,19 19,-19-19,20 19,-20-19,20-20,0 0</inkml:trace>
  <inkml:trace contextRef="#ctx0" brushRef="#br0" timeOffset="382378">15696 12462,'0'-40,"0"20,-19 0,19 0,0 1,0-1,0 40,0 19,0 21,0-21,0 1,0 0,19-20,1-40,-20 0,20-20,-20 1,0 19,20-20,-20 0,20 21,-20 38,20 21,-20-20,0 20,0-21,39-58,-39 19,20-20,0 1,0-1,-20 0,40 1,-21 39,1 0,0 39,0 1,-20 19,20-19,0 0,-20-20,19-20</inkml:trace>
  <inkml:trace contextRef="#ctx0" brushRef="#br0" timeOffset="383074">16153 12422,'20'0,"-1"0,21-20,-20-20,0 1,0 19,-40 0,0 20,0 20,0 20,0-21,20 41,0-20,0-1,20 1,0-20,0-20,20 0,-20-20,19 0,-19 0,0-19,0 19,0 0,-20-20,19 20,-19 1,0 38,0 21,-19 0,19-1,0-19,19-59,1-1,-20 20,20-20,-20 1,20-1,20 20,-20 0,19 20,-19 0,-20 40,20 0,0 19,0-19,-1 19,-19-19,20-20,0-20</inkml:trace>
  <inkml:trace contextRef="#ctx0" brushRef="#br0" timeOffset="383273">16867 12085,'0'39,"0"1,20 20,-20-1,20 1,-20 19,20-39,-20 19,0-39</inkml:trace>
  <inkml:trace contextRef="#ctx0" brushRef="#br0" timeOffset="383458">16768 12462,'40'-20,"-1"0,21 20,-1-20,-19 0,20 0,-21 1</inkml:trace>
  <inkml:trace contextRef="#ctx0" brushRef="#br0" timeOffset="384034">17939 12303,'-40'-20,"20"20,0 0,-19 20,19 20,-20-1,0 1,1 19,19-19,20 0,0-20,40 19,-21-39,21-19,-20 19,20-40,-20 20,-1-20,1 20,0-19,-20 19,0-20,-20 20,0 1,1 19,-1 39</inkml:trace>
  <inkml:trace contextRef="#ctx0" brushRef="#br0" timeOffset="384418">18236 12640,'20'0,"-20"-20,0-19,-20-1,20 0,-19-19,-1 19,0-19,0-1,0 20,20 1,0-1,0 0,0 1,20 19,0 0,0 0,0 0,-1 20,1 0,20 0,-20 20,0 20</inkml:trace>
  <inkml:trace contextRef="#ctx0" brushRef="#br0" timeOffset="384626">18098 12481,'19'0,"21"-19,-20-1,20 20,-1-20,1 20</inkml:trace>
  <inkml:trace contextRef="#ctx0" brushRef="#br0" timeOffset="385025">18455 12680,'20'20,"-1"19,-19-78,0 19,-19-20,-1 1,0 19,-20-20,20 0,0 1,1-1,-1 0,0 1,20-1,0 20,0-20,0 21,40-1,-21 0,1 0,20 0,0 0,-1 20,-19 20,20-20,-20 40,0-20,-1 19,-19 1</inkml:trace>
  <inkml:trace contextRef="#ctx0" brushRef="#br0" timeOffset="385290">18415 12541,'20'-20,"20"0,-21 0,1 1,0 19,20 0,-1 0,-19 0,20-20,-20 20,0 0,19 0,-19 0</inkml:trace>
  <inkml:trace contextRef="#ctx0" brushRef="#br0" timeOffset="385413">18792 12481,'20'60,"-20"-20,0-1,0 1,20-20,0 0</inkml:trace>
  <inkml:trace contextRef="#ctx0" brushRef="#br0" timeOffset="385553">18951 12402,'0'20</inkml:trace>
  <inkml:trace contextRef="#ctx0" brushRef="#br0" timeOffset="385825">19129 12323,'0'20,"-19"19,-1 1,0 0,20-1,-20 21,0-20,20-1,20-19,0 0,0 0,19-20,-19-20,20 20,0-20,-1-20,-19 21</inkml:trace>
  <inkml:trace contextRef="#ctx0" brushRef="#br0" timeOffset="386194">19387 12382,'-19'20,"-1"-20,20 40,-20-20,20 19,0 1,0-20,0 0,20 0,0-20,-1-20,1-20,-20 20,0-20,0 21,0-1,20 59,0-19,0 40,-20-1,20-19,-1 0,1-20,20-20,-20 0</inkml:trace>
  <inkml:trace contextRef="#ctx0" brushRef="#br0" timeOffset="386436">19725 12164,'0'40,"0"-1,0 21,0 19,0-19,20 19,-20 1,19-41,-19 1,20 0,20-40,-20 0</inkml:trace>
  <inkml:trace contextRef="#ctx0" brushRef="#br0" timeOffset="386793">20042 12422,'-20'0,"-19"20,19-20,-20 39,20-19,0-20,-19 40,78-40,-19 20,0-20,0 20,0 0,-20-1,20 21,-1-20,-19 20,0-1,-19 1,-1 0,0-1,0-19,0-20,0 20,1-40</inkml:trace>
  <inkml:trace contextRef="#ctx0" brushRef="#br0" timeOffset="413649.3843">218 13057,'40'0,"-20"20,20-20,-21 20,21-20,20 0,-21 0</inkml:trace>
  <inkml:trace contextRef="#ctx0" brushRef="#br0" timeOffset="418688.8882">635 12958,'0'59,"0"1,-20-1,20 21,20-21,-20 21,0-21,0-19,20-20,0 0,19-20</inkml:trace>
  <inkml:trace contextRef="#ctx0" brushRef="#br0" timeOffset="419096.929">516 13176,'-20'-60,"40"21,0-21,0 21,-1-21,21 20,0 1,0 19,-1 0,1 20,-20 0,19 20,-19 0,0 19,0 21,-20 19,0-19,0-1,-20 21,0-21,0-19,20 0,-19-21,19 1</inkml:trace>
  <inkml:trace contextRef="#ctx0" brushRef="#br0" timeOffset="419288.9482">913 13255,'20'20,"-1"-20,1 0,20 0,-20-20</inkml:trace>
  <inkml:trace contextRef="#ctx0" brushRef="#br0" timeOffset="419496.969">1131 13097,'-20'-20,"-19"40,19 19,-20 21,0-20,20 19,1-19,19-1,0-19,39 20,1-40,-20-20,20 20</inkml:trace>
  <inkml:trace contextRef="#ctx0" brushRef="#br0" timeOffset="419760.9954">1290 13136,'-20'0,"-20"40,20 0,20-1,-19 1,19 20,0-21,0 1,0-20,39 0,1-20,-20-20,0 0,0-20</inkml:trace>
  <inkml:trace contextRef="#ctx0" brushRef="#br0" timeOffset="419897.009">1429 13216,'0'59,"0"-19,0 0,0 19,20-39</inkml:trace>
  <inkml:trace contextRef="#ctx0" brushRef="#br0" timeOffset="420409.0602">1667 13156,'-40'40,"20"-20,1 39,-1 1,20-21,-20 1,20 0,20-20,19-40,-19-20,0 0,0-19,0-1,0 1,-20-21,19-19,-19 20,20 19,-20 1,0 39,-20 60,20-1,0 41,0-1,0 0,0 1,0-1,0-39,20-20</inkml:trace>
  <inkml:trace contextRef="#ctx0" brushRef="#br0" timeOffset="420697.089">1865 13255,'40'-39,"-20"-1,0 0,-20 20,0-19,0 19,-20 20,0 20,0 19,20 21,-20-20,20-1,0-19,20 0,0 0</inkml:trace>
  <inkml:trace contextRef="#ctx0" brushRef="#br0" timeOffset="421105.1298">2064 13097,'-40'59,"40"-39,-20 40,20-21,0 1,0-20,20-20,0-40,0 0,-20-19,20-1,-20 1,19-40,-19 19,20 1,-20 39,0 0,0 80,0 0,-20 39,20-19,20 39,-20-20,0 1,20-21,20-19</inkml:trace>
  <inkml:trace contextRef="#ctx0" brushRef="#br0" timeOffset="421481.1674">2600 13116,'-20'-19,"-20"38,20 21,0 0,20 0,0-21,0 21,40-60,-20 0,0 1,0-21,-1 20,-19 0,0 0,0-19,-19 39,-1 19,0 21</inkml:trace>
  <inkml:trace contextRef="#ctx0" brushRef="#br0" timeOffset="422121.2314">2778 13295,'0'-20,"0"0,0 1,-20-1,20-20,-20 60,20 0,0 19,0-19,0 0,0-40,0-19,20 39,-20-20,0 0,20-20,0 0,20 21,-20 19,-1 19,1 21,-20 0,0 19,0-19,20-20,0 20,0-40</inkml:trace>
  <inkml:trace contextRef="#ctx0" brushRef="#br0" timeOffset="422809.3002">3373 13255,'20'-39,"-20"19,0 0,0-20,0 20,20 1,-20 58,0-19,0 20,0 0,0-21,20-78,-20 19,20 0,-20 1,20 19,-20-20,19 20,1 60,-20 0,0-1,0 1,0 0,0-20,20-40,0 0,0-20,-20 20,20 1,0-1,-1 0,1 40,0 19,-20 1,20-20,0-20</inkml:trace>
  <inkml:trace contextRef="#ctx0" brushRef="#br0" timeOffset="423193.3386">3870 13017,'-20'40,"0"0,0-1,20 1,-20 20,20-21,0-19,40-20,-20-20,-20 0,20-19,-20 19,0-20,19 20,-19 60,0-20,0 20,20-1,0-19,20 0,-20-40,-1 0</inkml:trace>
  <inkml:trace contextRef="#ctx0" brushRef="#br0" timeOffset="423409.3602">4147 12799,'0'20,"0"39,0 1,0-1,0 21,0-1,0 1,0-21,20-19,0-40</inkml:trace>
  <inkml:trace contextRef="#ctx0" brushRef="#br0" timeOffset="423633.3826">4326 12759,'0'40,"-20"0,20 19,0 21,-20-1,20 0,0-19,0-1,-20-19,20-20,0 0</inkml:trace>
  <inkml:trace contextRef="#ctx0" brushRef="#br0" timeOffset="423841.4034">4088 13116,'20'0,"19"-19,1-1,0 0,-1 0,-19 0,20 0</inkml:trace>
  <inkml:trace contextRef="#ctx0" brushRef="#br0" timeOffset="424024.4217">4405 13136,'20'0,"0"-39,0 19,-20-20,0 0,0 1</inkml:trace>
  <inkml:trace contextRef="#ctx0" brushRef="#br0" timeOffset="424417.461">4405 13136,'0'60,"20"-20,-20-1,40-19,-20-20,19 0,-19-40,0 21,0-21,-20 0,20 20,0 40,-20 0,-20 0,0-60,40 0,0 21,-1-21,1 20,0-20,20 21,-20 19,19 0</inkml:trace>
  <inkml:trace contextRef="#ctx0" brushRef="#br0" timeOffset="424785.4978">4961 12997,'-20'40,"0"-20,0 0,1 0,-1-1,0 1,40-20,19-20,1 20,-20 0,0 0,19 20,-19-20,0 20,0 20,-20-20,20 19,-20 1,-20-20,20 20,-20-21,0 21,0-20,20-20</inkml:trace>
  <inkml:trace contextRef="#ctx0" brushRef="#br0" timeOffset="425257.545">5596 13196,'-20'-20,"-20"20,21 0,-21 40,20-20,0 19,0 1,1-20,19 19,19-19,21-20,0 0,-1-20,1 1,-20-1,20 0,-1-20,-39 20,20 1,-20-1,0 0,-20 0,0 20,-19 40,39-1,0-19</inkml:trace>
  <inkml:trace contextRef="#ctx0" brushRef="#br0" timeOffset="425600.5793">5973 13454,'-20'-40,"0"0,0 1,-19 19,19-20,-20 1,20-1,1 0,-1 20,20 0,0-19,20 19,-1 0,1 0,20-19,-20 39,19 0,1 0,-20 0,20 19,-21-19,-19 40</inkml:trace>
  <inkml:trace contextRef="#ctx0" brushRef="#br0" timeOffset="425809.6002">5834 13295,'60'-20,"-21"0,1 1,19-1,1 0,-20 20,-1 0,1 0</inkml:trace>
  <inkml:trace contextRef="#ctx0" brushRef="#br0" timeOffset="426322.6515">6548 13116,'0'-19,"-39"19,39 39,0 21,-20-1,20-19,20-20,0 0,19-20,-19-20,0 20,0 0,20 0,-21 0,1-40,0 20,0 1,0-21,0 0,-20 20,0-19,0-1,-20 40</inkml:trace>
  <inkml:trace contextRef="#ctx0" brushRef="#br0" timeOffset="427017.721">7104 13097,'-20'-20,"-19"20,19 39,0-19,0 40,20-20,0-1,0-19,20 0,20 0,-21-40,1 0,0 0,20 20,-1 20,-19-20,20 20,-40-80,0 60,0 20,-20 0,40 0,-20-40,0-20,20 21,0-21,-20 0,19 0,21 1,-20 19,0 0,0 0,19 20,-19 20,0 0</inkml:trace>
  <inkml:trace contextRef="#ctx0" brushRef="#br0" timeOffset="427825.8016">7898 13097,'0'-20,"-20"0,0 0,0 20,0 20,-19 0,19 39,-20 1,20-20,1-1,38 1,21-40,-40 0,40-40,-20 20,-20 1,19-1,-19 0,0 0,20 40,0 0,0 19,0-19,0-20,19-20,1 20,-40-19,40 19,-40 19,0 21,39-60,-39-19,20-1,-20 0,20 0,0 1,-20-1,20 20,0-19,-1 39,1 39,0 21,-20-1,0-19,0 20,20-21,-20-19,20-20</inkml:trace>
  <inkml:trace contextRef="#ctx0" brushRef="#br0" timeOffset="428233.8417">8473 13017,'0'40,"-20"0,1 19,-1 1,20-1,0-19,0-20,20-20,19-20,-19-40,0 21,0-21,-20 1,20-41,-1 21,-19 0,20-1,-20 21,0 19,0 100,0 19,0 0,0 21,0-21,20 0,0-39</inkml:trace>
  <inkml:trace contextRef="#ctx0" brushRef="#br0" timeOffset="428945.9138">9287 13216,'-20'-20,"0"20,20 59,0 1,0-1,0 1,0 0,0-41,0 1,0-40,-20-19,1-1,19-20,-20 1,20-20,0-1,20 21,-20-1,39 20,-19 1,20 19,-20 0,19 0,-19 20,20 20,-20 0,-1 20,-19 19,-19 1,19 19,-40 0,20-19,0-20,0-1,1-59</inkml:trace>
  <inkml:trace contextRef="#ctx0" brushRef="#br0" timeOffset="429305.9498">9525 13136,'40'20,"-20"-20,-1 0,21-20,0 0,-20-19,19-1,-19 20,0-19,0 19,-20 0,-20 20,-20 20,20 39,-19-19,-1 19,20-19,-19 0,39 0,0-21,59 1,-39-20,20-20,-21 1</inkml:trace>
  <inkml:trace contextRef="#ctx0" brushRef="#br0" timeOffset="429673.9866">9942 13017,'-20'20,"0"0,0 20,20-1,0-19,0 20,20-40,0-20,0 0,-20-20,20 21,-20-1,0 0,19 60,-19-1,0 21,0-20,20-1,0-39,20 20,-20-20</inkml:trace>
  <inkml:trace contextRef="#ctx0" brushRef="#br0" timeOffset="429882.0074">10239 13037,'-19'-20,"-21"40,40 0,-20 39,0-19,20 0,0 0,20-21,0-19,0 20,19-40,-19 20</inkml:trace>
  <inkml:trace contextRef="#ctx0" brushRef="#br0" timeOffset="430202.0394">10358 13196,'40'-20,"-20"0,0 0,0 0,0-19,-1 19,1-20,-20 20,0 1,-20-1,1 20,-1 39,0-19,-20 40,20-1,20 1,0-20,0-1,20-19,20-20,0 0,-1 0,21-20,-21 0</inkml:trace>
  <inkml:trace contextRef="#ctx0" brushRef="#br0" timeOffset="431001.1193">11212 13037,'-20'-20,"0"20,-20 0,20 20,1 20,-21-20,40 19,-20-19,40 20,20-40,-21-20,1 0,20 0,-40 0,40-19,-40 19,0 60,20-1,-20 1,0 0,19-20,21-1,-20-19,0 0,19-39,-39 19,20 0,-20 0,20-20,0 21,-20 38,20 1,-20 0,20 0,0-40,-1-20,-19 1,20-1,0 20,0-19,0 19,0 0,19 20,-19 59,-20-19,0 0,20-1,0 1</inkml:trace>
  <inkml:trace contextRef="#ctx0" brushRef="#br0" timeOffset="431449.1641">11886 12958,'0'20,"-19"19,-1 1,20 0,-20 19,20-19,0-20,0 0,20-1,19-38,-19-21,0 0,0 0,0-19,0-1,-20-19,19 0,-19-21,20 41,-20 19,0 1,0 118,-20-20,20 21,0 19,0-20,20-19,0-20,0-1,20-19</inkml:trace>
  <inkml:trace contextRef="#ctx0" brushRef="#br0" timeOffset="431793.1985">12700 12918,'20'-20,"-20"0,-40 0,0 40,21 0,-21 20,0 19,1-19,-1 39,20-39,20 0,0 0,20-21,20 1,-1-20,1 0,0 0,-1 0</inkml:trace>
  <inkml:trace contextRef="#ctx0" brushRef="#br0" timeOffset="432473.2665">12898 13156,'20'-40,"-20"1,20 19,0-20,-20 1,0 19,0 0,-40 0,20 20,1 0,-1 20,0 20,0 19,0 1,0-1,20-19,20-20,0 19,0-39,0 20,19-20,-19 0,0-20,0 20,20-19,-40-1,20-20,-1 20,-19-20,20 21,0 19,-20 19,0 21,20-20,-20 0,-20-40,20 0,0-20,20 1,0-1,0 0,19 1,-19 19,20 0,-1 0,-19 0,20 0,0 1,-20-1</inkml:trace>
  <inkml:trace contextRef="#ctx0" brushRef="#br0" timeOffset="432666.2858">13434 12779,'0'20,"0"39,0-19,20 20,-20-1,20-19,-20 0,0-1,20-19,-20 0,-20-20</inkml:trace>
  <inkml:trace contextRef="#ctx0" brushRef="#br0" timeOffset="433193.3385">13375 13196,'-20'-20,"0"0,40 0,0 0,19 1,1-1,0 0,-1 0,1 0,0 20,-1-20,-19 20,0 0,0 0,-20 40,-20-20,-20 20,21-21,19 1,0 20,19-20,21-20,-20-20,0 20,0-20,19 0,-19-19,0 19,0 40,-20 19,20-19,-20 20,20-20,19 0,-19-20,-20 0</inkml:trace>
  <inkml:trace contextRef="#ctx0" brushRef="#br0" timeOffset="433370.3562">14049 13037,'-19'20,"19"20,0-1,0 21,0-40,19 19,1-39</inkml:trace>
  <inkml:trace contextRef="#ctx0" brushRef="#br0" timeOffset="433873.4065">14208 13097,'0'-20,"-20"40,40-1,-20 21,0-20,20 20,0-40,0-60,-20 20,20 21,-20-41,19 20,1 1,-20-1,40 40,-20 40,-20-1,20 21,-20-1,0-19,19 0,-19 0,0-21</inkml:trace>
  <inkml:trace contextRef="#ctx0" brushRef="#br0" timeOffset="434065.4257">14129 12898,'20'0,"19"0,1-20,0 20</inkml:trace>
  <inkml:trace contextRef="#ctx0" brushRef="#br0" timeOffset="434377.4569">14962 12680,'-20'79,"0"1,1-1,19 0,0-19,0-1,0-19,0-20,19 0,1-20</inkml:trace>
  <inkml:trace contextRef="#ctx0" brushRef="#br0" timeOffset="434729.4921">15002 13077,'20'20,"0"-40,19 20,-19-20,0 0,0 0,0 0,-1-19,1-1,-59 40,19 40,0-1,0 1,20 0,-20 19,20-19,20 0,0-20,0-20,0 0,19 0,-19-20</inkml:trace>
  <inkml:trace contextRef="#ctx0" brushRef="#br0" timeOffset="435201.5393">15458 12997,'20'-19,"-60"-1,21 40,-1 19,0 1,0 0,20-21,-20 21,40-40,0 0,20-20,-21-19,21-1,-20 40,-20 20,0 19,20 1,-20 40,-20-21,20 1,-20-1,20 1,-20-21,0 1,1 0,-1-20,-20-1,40-58,0-1</inkml:trace>
  <inkml:trace contextRef="#ctx0" brushRef="#br0" timeOffset="435426.5618">15696 12958,'0'39,"20"21,-20-1,0 1,0 0,0-1,0-39,20 20,0-40</inkml:trace>
  <inkml:trace contextRef="#ctx0" brushRef="#br0" timeOffset="435825.6016">16014 12799,'-20'0,"-20"20,21 0,-21-1,20 1,0 0,20 0,20 0,0-20,0 20,0 0,19-20,-19 19,-20 21,20-20,-20 20,20-1,-40 1,20 0,-20-1,20-19,-20-20,20-59</inkml:trace>
  <inkml:trace contextRef="#ctx0" brushRef="#br0" timeOffset="436041.6233">16212 12620,'0'20,"-20"40,20-1,-19 1,19 19,-20 20,20-39,-20-1,40-19,-20-20,20-20</inkml:trace>
  <inkml:trace contextRef="#ctx0" brushRef="#br0" timeOffset="436393.6585">16351 12938,'-20'20,"1"19,-1-19,0 20,20 0,-20-1,40-19,0-40,19 20,-19-20,0 1,0-21,0 20,0 0,-1 60,1 0,-20-1,20 1,0 0,0-1,0-19,0-20</inkml:trace>
  <inkml:trace contextRef="#ctx0" brushRef="#br0" timeOffset="436658.685">16708 12759,'0'20,"20"20,-20 19,20 1,-20-1,20 1,-20-20,20-1,-20 1,20-40,-40 20</inkml:trace>
  <inkml:trace contextRef="#ctx0" brushRef="#br0" timeOffset="436929.7121">16629 13077,'20'-40,"0"20,19-19,1 19,0 0,0 0,-1 0,-19 20,0 0,20 0,-21 40,-19 0,0-1,20 1,-20 0,0-1,0-19,40 0</inkml:trace>
  <inkml:trace contextRef="#ctx0" brushRef="#br0" timeOffset="437089.7281">17145 13017,'-20'-20,"20"1</inkml:trace>
  <inkml:trace contextRef="#ctx0" brushRef="#br0" timeOffset="437202.7394">17145 13017,'0'0</inkml:trace>
  <inkml:trace contextRef="#ctx0" brushRef="#br0" timeOffset="437329.7521">17105 12997,'0'20,"-20"20,20-20,20 0,-20 19,20-19,0-20,20 0,-1-40,-19 21,-20-1,20-20,-20 20,0-19,0 19,0 20</inkml:trace>
  <inkml:trace contextRef="#ctx0" brushRef="#br0" timeOffset="437793.7985">17423 13097,'0'-20,"20"-20,-20 20,0-19,0 78,0 1,-20 0,20-1,0 1,0-100,20 21,-1-1,1-19,20-1,-20 20,20 1,-21 19,21 20,-20 39,0 1,-20 20,0-1,20 1,-20-1,0-19,0 0</inkml:trace>
  <inkml:trace contextRef="#ctx0" brushRef="#br0" timeOffset="438017.8209">17046 12839,'20'-20,"19"0,-19-20</inkml:trace>
  <inkml:trace contextRef="#ctx0" brushRef="#br0" timeOffset="452538.2728">18455 13275,'-20'0,"40"20,0 0,19-20,1 20,0-20,-1 0,1 0,0-20,-1 0</inkml:trace>
  <inkml:trace contextRef="#ctx0" brushRef="#br0" timeOffset="461651.184">19090 13097,'-20'-20,"0"20,-20 20,20-1,1 21,-1 40,20-21,-20 40,0-19,20-21,20-19,-20-20,20 0,19-20,-19-20,0 0,0-20,0 1,0-1,0-20,-1 1,-19-1,0 40,-19 1,-1 19,0 39,0 1</inkml:trace>
  <inkml:trace contextRef="#ctx0" brushRef="#br0" timeOffset="462122.2311">19268 13414,'0'-40,"20"1,-20 19,0 60,0-1,0 21,0-20,0-1,0 1,0 0,0-100,0 20,20-19,-20-1,20 21,0-1,0 20,-1 0,21 60,-20 0,0 19,-20-19,20 0,-1-1,-19-19,20 0</inkml:trace>
  <inkml:trace contextRef="#ctx0" brushRef="#br0" timeOffset="462491.268">19784 13216,'-39'0,"19"0,0 39,0 1,20 0,0 19,0-39,20 0,0 0,19-20,1 0,0 0,-1-20,1 0,0 0,-1 20</inkml:trace>
  <inkml:trace contextRef="#ctx0" brushRef="#br0" timeOffset="462907.3096">20518 13236,'0'-40,"-39"20,19 0,0 20,0 20,0 0,-19 20,39-1,-20 1,20 0,20-1,0-19,-1-20,21 0,0 0,-1-20,-19 0,0 1,0-21,-20 20,0 0,0-19,-20 19,0 0,0 20,20 20</inkml:trace>
  <inkml:trace contextRef="#ctx0" brushRef="#br0" timeOffset="463218.3406">20816 13414,'-20'-40,"20"1,-39-21,19 1,-20-1,20 1,-19 19,19 0,20 20,0-19,20-1,-1 20,1-20,20 21,0-1,-1 20,1 0,0 0,-1 20,1-1,-20 1</inkml:trace>
  <inkml:trace contextRef="#ctx0" brushRef="#br0" timeOffset="463435.3624">20796 13255,'40'-19,"19"-1,1 0,-20 0,19 0,-19 0,19 0,-19 20</inkml:trace>
  <inkml:trace contextRef="#ctx0" brushRef="#br0" timeOffset="463635.3824">21392 12839,'19'39,"-19"1,20 20,-20 19,20 0,-20-19,0-1,20 1,-20-20</inkml:trace>
  <inkml:trace contextRef="#ctx0" brushRef="#br0" timeOffset="463818.4007">21292 13315,'0'-40,"20"20,20 1,0-1,-1 0,1 0,0 0,-1 0</inkml:trace>
  <inkml:trace contextRef="#ctx0" brushRef="#br0" timeOffset="464202.4391">21650 13077,'0'20,"-20"19,20 1,0 0,0 19,20-39,-20 0,39 0,1-20,-20-60,0 40,-20 1,39 19,-19 19,0 1,20-20,-20 0,-1-20,1 1,0-21,-20 20,20-20,-20 1,0-1,-20 20,20 40</inkml:trace>
  <inkml:trace contextRef="#ctx0" brushRef="#br0" timeOffset="464674.4863">22324 13057,'-20'0,"-19"0,19 40,0-1,20 1,0 20,20-1,-20-39,40 0,-21 0,21-20,0-20,-20 0,19 0,-19 0,0-19,0 19,-20-20,0 0,-20 20,0 1,0 38,0 1,1 20,-1-20,40 20,-20-40</inkml:trace>
  <inkml:trace contextRef="#ctx0" brushRef="#br0" timeOffset="465194.5383">23118 13077,'0'-20,"-40"0,20 20,-19 0,19 20,0 20,-20 19,21 1,19-1,0-19,0 0,19-1,1-19,0-20,0 0,20 0,-1-20,-39 0,20 1,0-21,-20-20,0 41,0-21,20 60,-20 19,20 1,0 0,-1-1,21-19,-20 0,20 0</inkml:trace>
  <inkml:trace contextRef="#ctx0" brushRef="#br0" timeOffset="465578.5767">23435 13176,'-19'-40,"-1"20,0 20,0 0,-20 20,21 0,-1 0,0 20,60-20,-21-20,1 0,0 0,20 0,-20 0,-1 0,1 19,0-19,20 40,-40-20,0 0,0 0,-20 19,20-19,-40 0,20-20,20-20</inkml:trace>
  <inkml:trace contextRef="#ctx0" brushRef="#br0" timeOffset="465986.6175">23674 13037,'-20'0,"-20"20,20 20,-19-21,19 1,0 0,0 20,60-40,-1 0,-19 0,20 0,0 20,-21-20,1 20,20-1,-20 1,-20 20,20-20,-20 19,0 1,0 0,0 0,-20-21,20 1</inkml:trace>
  <inkml:trace contextRef="#ctx0" brushRef="#br0" timeOffset="467171.736">23912 13255,'20'-19,"-1"-1,1-20,-20 20,20 0,-20 0,0-19,-20 39,0 39,1 1,19 20,-20-21,20 21,0-20,0-1,20-19,-1 0,1-20,0 0,20 0,-20 0,-1-20,1 0,20 0,-40-19,20 19,-20 0,20 0,-20-19,-20 39,20 39,-20 1,20 0,0-1,20 1,-20-20,20-60,0 0,-20 1,19-1,-19 20,20-19,-20 19,0 0,20 0,20 40,-20 20,-20-21,39-38,-39-21,20 20,-20-20,20 20,0 20,-20 0,20 40,-20 0,0 0,20-1,-20 1,0 0,19-21,1-19</inkml:trace>
  <inkml:trace contextRef="#ctx0" brushRef="#br0" timeOffset="467418.7607">24507 12759,'20'40,"-20"19,20 1,0 19,-20 1,19-1,21 1,-20-41,0 1,0 0,-1-21,1 1</inkml:trace>
  <inkml:trace contextRef="#ctx0" brushRef="#br0" timeOffset="467693.7882">24646 13315,'20'-60,"-20"21,20-1,-1 20,1 0,20 0,-20 20,20 0,-21 0,1 40,0 0,0 19,-20 1,0-20,-20 19,20-19,0-20,-20 0</inkml:trace>
  <inkml:trace contextRef="#ctx0" brushRef="#br0" timeOffset="468010.8199">24884 12700,'0'20,"20"19,0 21,-20-1,20-19,-1 39,-19-19,20-1,0 1,-20 0,20-21,0-19,-20 0,39-20</inkml:trace>
  <inkml:trace contextRef="#ctx0" brushRef="#br0" timeOffset="468346.8535">25182 13017,'0'40,"20"0,-20-1,19-19,-19 20,20-20</inkml:trace>
  <inkml:trace contextRef="#ctx0" brushRef="#br0" timeOffset="468498.8686">25182 12799,'0'0</inkml:trace>
  <inkml:trace contextRef="#ctx0" brushRef="#br0" timeOffset="468866.9055">25281 12958,'20'0,"0"-20,19-20,-19 0,-20 21,0-81,-20 160,20-20,-20-1,20 21,0-1,20-19,-20-20,20 0,-20-20</inkml:trace>
  <inkml:trace contextRef="#ctx0" brushRef="#br0" timeOffset="469226.9415">25360 12462,'-20'0,"60"19,-40 319,0-338</inkml:trace>
  <inkml:trace contextRef="#ctx0" brushRef="#br0" timeOffset="480419.0606">318 13871,'19'0,"1"0,20 19,-20-19,19 20,-19-20,20 20,0-20</inkml:trace>
  <inkml:trace contextRef="#ctx0" brushRef="#br0" timeOffset="498643.8829">615 14287,'0'-20,"0"-39,0-1,0 1,20-1,0 1,-20-21,20 21,0-21,-20 21,19 19,1 20,-20 1,20-1,20 59,-40 21,20-1,-1 21,1-1,0 20,0-19,0-21,-20-19,20-40</inkml:trace>
  <inkml:trace contextRef="#ctx0" brushRef="#br0" timeOffset="498867.9053">695 14029,'19'-20,"1"20,20-19,-20-1,39 0,-19 0,0 20,-1-20</inkml:trace>
  <inkml:trace contextRef="#ctx0" brushRef="#br0" timeOffset="499251.9437">1151 13831,'-20'20,"0"0,-19-1,19 1,0 20,-20-20,20 0,60-20,-20 0,0-20,0 20,19 0,-19-20,20 20,-20 20,-1-20,21 39,-40-19,20 0,-20 20,-20-1,20-19,-20 20,0-20,1 20,19-60</inkml:trace>
  <inkml:trace contextRef="#ctx0" brushRef="#br0" timeOffset="499611.9797">1409 13751,'-20'40,"0"-20,0 20,1-20,-1 19,0-19,40-20,19 20,1-20,0 59,-40-39,20 20,-20-20,0 19,0-19,-20 0,0-20</inkml:trace>
  <inkml:trace contextRef="#ctx0" brushRef="#br0" timeOffset="500412.0597">1627 13910,'40'-39,"-40"-1,20 20,-20 0,-20 0,0 40,0 20,0 19,1-19,19 0,0 19,19-39,-19 0,40 0,-20-20,0 0,0 0,19-20,-19 0,-20-20,20 21,-20-21,20 20,-20 40,0 20,20-21,-20 1,19-59,1 19,0-20,0 20,-20-19,40 19,-20 20,-20 20,19 19,-19-19,20 20,0-40,0-20,0 0,19 20,-19 20,0 0,-20 19,20-19,20 0</inkml:trace>
  <inkml:trace contextRef="#ctx0" brushRef="#br0" timeOffset="500660.0845">2242 13434,'0'40,"0"19,0 21,20-1,-20 0,20 21,0-41,0 1,0-1,-1-39,1 0,0 0</inkml:trace>
  <inkml:trace contextRef="#ctx0" brushRef="#br0" timeOffset="500916.1101">2262 13910,'-20'-20,"20"-19,20-1,-20 0,40 1,-20 19,19 0,-19 0,0 40,0-20,0 40,0-1,-1 41,-19-21,-19 1,19-1,0-39,-20-20</inkml:trace>
  <inkml:trace contextRef="#ctx0" brushRef="#br0" timeOffset="501140.1325">2500 13454,'20'59,"-20"-19,20 20,-20 19,0 0,0 1,0-21,20-19,-20-20,20-20,0 0</inkml:trace>
  <inkml:trace contextRef="#ctx0" brushRef="#br0" timeOffset="501460.1645">2600 13831,'39'0,"-19"0,0-20,0 0,0 0,-1 0,1 1,-20-1,20-20,-40 20,-19 60,19 0,0-1,20 21,0-20,20 19,0-39,-1 0,1-20,20 0,-20 0</inkml:trace>
  <inkml:trace contextRef="#ctx0" brushRef="#br0" timeOffset="501844.2029">2957 13692,'-40'0,"20"40,0-1,1 21,19 19,0-39,0 0,19-21,21-19,-20-19,0-1,-20-20,20 0,-1-19,-19-1,0-19,0 0,0-1,0 1,0-1,0 61,20 58,-20 21,20-1,0 21,0 19,19 0,1-39,0-1</inkml:trace>
  <inkml:trace contextRef="#ctx0" brushRef="#br0" timeOffset="502340.2525">3711 13613,'-40'0,"20"0,0 0,1 19,-1 21,-20 0,20-1,20 21,0-20,20-20,0-20,0-20,0 0,19-20,-19 20,0-19,0-1,0 20,-20 0,19 40,-19 0,0 20,20-1,-20 1,20 0,0-1,0-19,0 0,0-20,-1 0,1 0</inkml:trace>
  <inkml:trace contextRef="#ctx0" brushRef="#br0" timeOffset="502563.2748">3969 13513,'-20'-119,"20"99,0 60,20 20,0 19,-1 0,1 1,-20-1,20-19,-20-21,0-19,0 0</inkml:trace>
  <inkml:trace contextRef="#ctx0" brushRef="#br0" timeOffset="502740.2925">3909 13791,'40'0,"0"-20,19 0,1 20,-1-19,1-1,-21 20,21 0,-20 0</inkml:trace>
  <inkml:trace contextRef="#ctx0" brushRef="#br0" timeOffset="503060.3245">4643 13394,'-19'-20,"-1"1,-20 38,20 1,0 40,1-1,-1 1,20 19,0-39,20 0,-1-21,21 1,0 0,-1 0,1-20,0 0,-1-20</inkml:trace>
  <inkml:trace contextRef="#ctx0" brushRef="#br0" timeOffset="503900.4085">4882 13613,'-20'0,"0"19,0 1,0 20,20 0,0-1,0 1,0 0,20-20,0-1,20-38,-40-1,19 0,1 0,-20-20,0 20,20 1,-40-1,40 40,0-1,20 1,-21 0,1-20,0-20,20 0,-20 1,-20-1,20 40,19 19,-19-39,20 0,-20-20,-20-19,19-1,-19 20,20-19,-20 19,20 0,0 0,0 40,0 0,0 0,-20-1,19 21,1-60,0 20,0 0,20 20,-40 0,19 20,1-21,0 1,20 0,-20-40</inkml:trace>
  <inkml:trace contextRef="#ctx0" brushRef="#br0" timeOffset="504332.4517">5675 13652,'0'40,"20"-20,-20 39,20 1,-20-1,20 1,-20-1,0 1,20-20,-20-21,-40-58,20-1,0-19,20-1,-20-39,20 19,0 21,20-20,0 39,0 20,0 0,0 20,0 0,19 20,-39 20,20 19,0 1,-20-1,0 1,0-20,0-21,20-19</inkml:trace>
  <inkml:trace contextRef="#ctx0" brushRef="#br0" timeOffset="504716.4901">5973 13632,'0'40,"0"-20,20 20,-20-21,20 21,-1-60,1 0,-20 1,0-21,20 20,-20-20,20 1,-20 19,20 60,0 19,-20-19,20-1,-20 21,19-20,1-20,0-1,20-19,-20-19,19-1</inkml:trace>
  <inkml:trace contextRef="#ctx0" brushRef="#br0" timeOffset="505060.5245">6410 13613,'0'-40,"-20"20,0 40,0 0,-20 0,20-1,1 1,38-20,21-20,-20 1,20 19,-1-20,1 20,0 0,-20 0,19 20,-19-1,0 1,0 20,-20 0,0-1,0 1,-20 0,20-20,-20 19,20-59</inkml:trace>
  <inkml:trace contextRef="#ctx0" brushRef="#br0" timeOffset="505643.5828">7025 13950,'20'0,"-1"-40,1 1,-20-21,0 0,0 1,0-1,20 1,-40-1,20 1,0-1,0 21,0 19,20 40,0 39,0 1,0-1,-1 1,1-21,-20-19,20 20,0-20,20-40,-40 0,19-20,1 1,-20-1,0 0,20 21,0 58,-20 1,0 0,20 19,-20 1,20-21,0 1,-20-40</inkml:trace>
  <inkml:trace contextRef="#ctx0" brushRef="#br0" timeOffset="506204.6389">7580 13632,'0'-19,"-20"19,1 39,-1 1,20 0,-20-1,20-19,20 0,19 0,-19-20,0 0,20-20,-20 0,0 0,-1 0,1 20,0 0,20 20,-20-20,-1-39,-19 19,0-20,0 60,40 0,-20-20,0-20,0-20,0 20,-1 20</inkml:trace>
  <inkml:trace contextRef="#ctx0" brushRef="#br0" timeOffset="506459.6644">8116 13553,'-20'20,"-19"20,39-1,0-19,0 0,0 0,39 19,-19-39,20 0,-20 0,-1 0,21 0,-20-19</inkml:trace>
  <inkml:trace contextRef="#ctx0" brushRef="#br0" timeOffset="506627.6812">8374 13533,'0'40,"0"0,0-1,20 21,-20-21,0 1,20-20,-20-20</inkml:trace>
  <inkml:trace contextRef="#ctx0" brushRef="#br0" timeOffset="506788.6973">8473 13374,'0'20,"0"20,20-20,-20 0,0 0</inkml:trace>
  <inkml:trace contextRef="#ctx0" brushRef="#br0" timeOffset="507076.7261">8493 13533,'-20'20,"20"0,0 20,20-21,-20 21,20 0,0-20,0-20,19-20,1-20,-40 0,20 21,-20-1,20 59,-20 1,20 0,-20-20,39-1,-19-19</inkml:trace>
  <inkml:trace contextRef="#ctx0" brushRef="#br0" timeOffset="507411.7596">8930 13652,'20'-39,"-20"-1,19 0,-38 20,-1 1,0-1,0 20,0 20,0-1,0 1,40 0,0 0,0-20,20 20,-20 0,-1 19,1 1,-20-20,0 19,-20 1,1 0,-21 19,0-39,0 20,-19-40,19 0,1 0,19-40</inkml:trace>
  <inkml:trace contextRef="#ctx0" brushRef="#br0" timeOffset="516700.6884">9902 13950,'40'0,"-1"0,1-20,0 20,-1 0,21 0,0 20</inkml:trace>
  <inkml:trace contextRef="#ctx0" brushRef="#br0" timeOffset="547117.7298">9842 13990,'0'0</inkml:trace>
  <inkml:trace contextRef="#ctx0" brushRef="#br0" timeOffset="547341.7522">9962 13990,'39'0,"1"0,-20-20,19 20,-19 0,0 0,40 0</inkml:trace>
  <inkml:trace contextRef="#ctx0" brushRef="#br0" timeOffset="584751.4928">10557 13950,'20'79,"-20"-19,20 19,-1-19,1 39,0-40,20 1,-20-20,-1-1,1-39,-40-39</inkml:trace>
  <inkml:trace contextRef="#ctx0" brushRef="#br0" timeOffset="585095.5272">10418 13811,'20'-119,"0"59,0 1,19 19,1 1,-20-1,39 20,-39 20,20 20,-20 0,-1 19,-19 21,0-1,0 21,0-1,-19 1,19 19,-20-20,20-19,20-41</inkml:trace>
  <inkml:trace contextRef="#ctx0" brushRef="#br0" timeOffset="585567.5739">10993 13970,'-39'20,"39"19,-20 1,0 19,20-19,0 0,0 0,0-21,20 1,20-20,-21-39,1-1,0 20,0-20,0-19,-20 19,0 20,39 40,-39 40,20-1,0 1,0-1,0-19,0 0,19-40</inkml:trace>
  <inkml:trace contextRef="#ctx0" brushRef="#br0" timeOffset="585831.6008">11251 13652,'20'60,"0"-21,-20 21,20 19,0 1,0-1,-1 0,1-39,0 0,0 0,-20-21</inkml:trace>
  <inkml:trace contextRef="#ctx0" brushRef="#br0" timeOffset="586007.6184">11271 14168,'20'-40,"0"1,20-1,-21 0,21 21,0-1</inkml:trace>
  <inkml:trace contextRef="#ctx0" brushRef="#br0" timeOffset="586382.6559">11708 14168,'0'20,"0"-40,0-20,0 1,0 19,0 40,0 19,20 21,-20-20,0-20,0-40,0-40,20 1,-20-1,19-19,-19 19,20 21,0-1,0 20,0 20</inkml:trace>
  <inkml:trace contextRef="#ctx0" brushRef="#br0" timeOffset="586511.6688">11946 13970,'20'59,"0"21,-1-21,21-39,-20 0</inkml:trace>
  <inkml:trace contextRef="#ctx0" brushRef="#br0" timeOffset="586655.6832">12184 13950,'0'20,"20"0,0-20</inkml:trace>
  <inkml:trace contextRef="#ctx0" brushRef="#br0" timeOffset="586911.7088">12303 13831,'-40'59,"40"1,-19-20,19 19,19-19,-19-1,20 1,0 0,0-40,0 20,19-20,-19 0,0 0,0-20,0 0</inkml:trace>
  <inkml:trace contextRef="#ctx0" brushRef="#br0" timeOffset="587823.8">12561 13732,'-20'39,"20"-19,0 20,0 19,-20 1,20-20,0-1,20 1,-20-20,0 0,20-20,0-40,-20 0,0 1,0 19,0-20,0 20,20 20,0 40,-20-20,19 19,1 1,0-20,0 0,0 0,0-20,0-40,-20 20,0 0,0-19,0 19,-20 40,40 19,-20 1,0 0,19-21,-19-58,0-1,0 0,0-19,0 19,20-19,-20 39,20 0,20 40,-20 0,-1 39,1 1,20-1,-20 1,0-1,19-19,-19-20,20-20</inkml:trace>
  <inkml:trace contextRef="#ctx0" brushRef="#br0" timeOffset="588222.8399">13256 13771,'-20'-20,"-20"40,20 0,0 0,1 0,-1 0,59-40,1 0,-20 20,20-20,-1 20,-19 20,20 0,0 0,-21 0,1 19,-20 1,0 19,-20-19,1 39,-21-19,0 0,0-21,21 1,-1-20,0-40</inkml:trace>
  <inkml:trace contextRef="#ctx0" brushRef="#br0" timeOffset="588967.9144">11966 13732,'39'0,"1"-20</inkml:trace>
  <inkml:trace contextRef="#ctx0" brushRef="#br0" timeOffset="596055.6231">14426 14386,'-19'0,"58"20,-19-20,20 0,-1 0,21 0,-20 0,19-20,-19 1,19-1,1 0,-20-20</inkml:trace>
  <inkml:trace contextRef="#ctx0" brushRef="#br0" timeOffset="609920.0094">15319 14009,'-19'20,"-1"20,20 19,0 1,-20 19,40-19,-20-1,0-19,0-20,20-40,-20 0,-20-19,20 19,0-20</inkml:trace>
  <inkml:trace contextRef="#ctx0" brushRef="#br0" timeOffset="610408.0582">15240 14248,'-20'-20,"-20"20,21-40,19 20,19-20,-19 21,20-21,20 0,-20 20,20 1,-1-1,-19 0,20 20,-20 0,-1 0,1 40,0-21,-20 21,-20 0,0 19,1-19,-1-20,0 20,0-21,-20 1,60-59,-20 19,20 0,0 20,20-20,-21 20,1 0,20 20,-20 0,0 0,-20 39,20 1,-20-21,0 21,-20-20,20-1,-20-19,20 0</inkml:trace>
  <inkml:trace contextRef="#ctx0" brushRef="#br0" timeOffset="610776.095">15637 14386,'40'0,"-1"-19,-19-1,0-20,0 0,0 1,-1 19,1-20,-20 20,20-19,-40 19,-19 40,19-1,0 41,0 0,20-1,-20 1,20-21,0 1,20 0,0-40,0 20,19-20,-19-20,20 0</inkml:trace>
  <inkml:trace contextRef="#ctx0" brushRef="#br0" timeOffset="611304.1478">16054 14208,'-20'40,"20"-1,-20 21,20-1,0-19,20 0,-20-20,39-1,1-38,-20-21,-20 0,0 20,0-19,0-1,0 20,0 60,20-1,-20 1,20 20,-20-1,19 1,1 19,-20-19,0-1,0 1,-20-21,1 21,-1-40,0 19,0-19,-20-20,1-20,19 1,0-21,20-20</inkml:trace>
  <inkml:trace contextRef="#ctx0" brushRef="#br0" timeOffset="612136.231">16470 14267,'-39'-19,"19"19,0 19,0 21,20 0,-20-1,20 21,0-20,0-20,20-1,20 1,-1-40,-19 1,20-21,-40 20,20 0,20 40,-21 0,1 0,20-40,-20 0,-40 0,20 40,20 20,-20-1,0-19,39-20,-39-20,0-39,0 19,0-19,20 19,-20-20,20 21,-20-1,40 20,-20 60,0-20,-1 39,1 1,-20-1,20-19,0 0,0-20,19-40,-19 0</inkml:trace>
  <inkml:trace contextRef="#ctx0" brushRef="#br0" timeOffset="612456.263">17443 14089,'-20'39,"20"21,20 0,-20-1,19 20,-19-39,20 0,0-40</inkml:trace>
  <inkml:trace contextRef="#ctx0" brushRef="#br0" timeOffset="612600.2768">17462 13950,'-19'40,"19"-1,19 1,1-20</inkml:trace>
  <inkml:trace contextRef="#ctx0" brushRef="#br0" timeOffset="613040.3214">17641 14307,'20'-20,"-20"-19,0-1,-20 20,20 60,0-20,20 19,-20 1,0-20,20-40,-20-20,0 1,0-1,20 0,-20-19,19-1,1 20,-20 1,40 39,0 20,-20 19,-20 1,19 19,1 21,0-21,0-19,20-20,-21 0,1-20</inkml:trace>
  <inkml:trace contextRef="#ctx0" brushRef="#br0" timeOffset="613632.3806">18494 13831,'-19'0,"-1"59,0-19,0 39,20-19,0-1,0 1,0-20,0-20,20 19,0-19,-60-20,40-40,0 21,20-1,0 0,0 0,-1 0,21 20,-20 0,0 0,19 20,-19 0,0 20,0-1,-20 21,20-1,-20 1,0-20,-20 19,20-39,-20 0,0-40,0-20</inkml:trace>
  <inkml:trace contextRef="#ctx0" brushRef="#br0" timeOffset="613824.3998">18494 13970,'40'-40,"0"40,-1-20,1 20,0-20,-1 20,-19 0</inkml:trace>
  <inkml:trace contextRef="#ctx0" brushRef="#br0" timeOffset="614456.463">19209 14049,'-20'-40,"0"21,0-1,-19 40,19-1,0 21,0 0,0 19,20 1,20-1,-20-19,40 0,-20-20,-1-1,21-19,-20 20,20-20,-21 0,1 0,0-20</inkml:trace>
  <inkml:trace contextRef="#ctx0" brushRef="#br0" timeOffset="615176.535">19407 14267,'20'-39,"0"19,-20-20,20 20,-20-19,0 19,-40 0,20 40,0 0,1 19,19 21,-20-20,40-1,-20 1,19 0,1-21,20 1,-20-20,19 0,1 0,-20-20,0 1,0-1,-1 0,-19 0,0 0,0 0,0 1,20 58,-20 1,20 0,-20-1,0-19,20 0,-20-60,0 1,-20-1,40 0,-20 1,0-21,0 20,20 20,0 1,0 19,-1 19,-19 21,40 20,-20-21,0 21,0-1,-1-19,1 0,20-20</inkml:trace>
  <inkml:trace contextRef="#ctx0" brushRef="#br0" timeOffset="615439.5613">19943 13910,'0'-59,"0"79,20 39,-20 1,20 19,-1-20,1 21,0-21,0-19,0 0,0-20,-20 19,20-19,-40-20</inkml:trace>
  <inkml:trace contextRef="#ctx0" brushRef="#br0" timeOffset="615615.5789">19963 14347,'20'-20,"-1"-20,21 20,-20 1,20-21,-1 20,1 20,-20-20,20 20,-21 20</inkml:trace>
  <inkml:trace contextRef="#ctx0" brushRef="#br0" timeOffset="615944.6118">20340 14406,'20'-39,"-20"19,0 0,-20-20,20 20</inkml:trace>
  <inkml:trace contextRef="#ctx0" brushRef="#br0" timeOffset="616368.6542">20618 13930,'0'40,"0"19,0 21,20-1,-20 0,19 1,1-1,0-19,20-21,-20-19,19-20,-19 0</inkml:trace>
  <inkml:trace contextRef="#ctx0" brushRef="#br0" timeOffset="616968.7139">20657 14208,'-39'-40,"19"20,20-19,-20-1,20 0,20-19,0 19,0 0,19 1,-19 19,20 20,-1-20,-19 20,20 20,-20-20,0 40,-1-21,-19 41,0-1,-19 1,-1-1,0-19,0 0,0-20,60-20,-20-20,0 0,19 20,1-20,-20 0,20 20,-21 0,21 0,-20 0,0 20,0 20,-20 0,0 19,-20-19,0 19,0-19,0 0,20-1,-20-19,1-20</inkml:trace>
  <inkml:trace contextRef="#ctx0" brushRef="#br0" timeOffset="617319.7492">21312 14009,'20'-19,"-40"-1,0 40,0 19,1 1,-1 0,0-1,0 21,20-20,20-1,-20-19,20 20,0-20,19-1,-19 1,20-20,-20 20,19 0,-19-20,0 20,0-20,0-20</inkml:trace>
  <inkml:trace contextRef="#ctx0" brushRef="#br0" timeOffset="617616.7788">21650 14029,'19'40,"-19"19,0-19,0 20,0-1,20 1,-20-1,20-39,0 0,0 0,0-40</inkml:trace>
  <inkml:trace contextRef="#ctx0" brushRef="#br0" timeOffset="617880.8054">21669 14109,'-19'0,"19"-40,39 20,-19 0,0 0,20 1,-21-1,21 20,-20-20,0 20,20 20,-21 0</inkml:trace>
  <inkml:trace contextRef="#ctx0" brushRef="#br0" timeOffset="618143.8317">21709 14367,'40'-20,"-20"0,19 20,-19-20,0 0,20 20,-20 0,-1-20,1 20,0 20,20 0</inkml:trace>
  <inkml:trace contextRef="#ctx0" brushRef="#br0" timeOffset="618351.8525">21888 14506,'20'0,"-1"-20,21 20,0-20,19 0,-19 20,19-20,-19 20,0 0</inkml:trace>
  <inkml:trace contextRef="#ctx0" brushRef="#br0" timeOffset="618656.883">22582 13851,'0'20,"0"19,-20 41,20-21,0 20,-20 21,20-41,0 1,20-1,-20-19,20-20,0 0,20-40,-20-20</inkml:trace>
  <inkml:trace contextRef="#ctx0" brushRef="#br0" timeOffset="619055.9229">22840 14128,'-40'0,"21"20,19 20,-20 20,0-21,0 21,20-21,0 1,0-20,40 0,-20-40,-1 20,1-20,0-20,-20 21,20-21,0 0,-20 20,20 20,0 40,-20 0,19 19,1-19,0 0,0-20,20-20,-1 0</inkml:trace>
  <inkml:trace contextRef="#ctx0" brushRef="#br0" timeOffset="619439.9613">23257 14248,'-20'-20,"0"0,-19 0,19 20,0 20,0-20,40 20,0 0,0-20,19 19,-19-19,20 20,-20 0,-1 20,21-20,-20-1,0 21,-20 0,20 0,-20-21,0 21,-20-20,0 0,0 0,0-40,20-20</inkml:trace>
  <inkml:trace contextRef="#ctx0" brushRef="#br0" timeOffset="619679.9852">23515 13890,'20'0,"0"20,-20 40,19 19,1 0,-20 1,20 19,-20-39,20-1,-20 1,0-21,0-19,0-20</inkml:trace>
  <inkml:trace contextRef="#ctx0" brushRef="#br0" timeOffset="619864.0037">23574 14347,'40'0,"-20"-20,20 20,-1 0,-19-20,20 20,-1-20,-19 20,20 0,-20 0,0 20</inkml:trace>
  <inkml:trace contextRef="#ctx0" brushRef="#br0" timeOffset="620376.0549">24150 14148,'-20'0,"0"20,0 0,0 0,1 0,-1 0,0-1,20 21,40-40,-21 20,21-20,-20 0,0 0,0 20,19-20,-19 20,0-1,0 21,-20-20,0 20,0-1,-20 1,0 0,0-20,-19-1,-21-19</inkml:trace>
  <inkml:trace contextRef="#ctx0" brushRef="#br0" timeOffset="621352.1525">15558 14982,'-20'0,"0"-20,0 20,0 20,0 0,20 19,0 1,0 0,0-1,0 21,0-20,20-1,-20 1,20 19,0-39,20 0,-40-20</inkml:trace>
  <inkml:trace contextRef="#ctx0" brushRef="#br0" timeOffset="621536.1708">15597 15438,'20'-40,"0"1,0-1,-20-19,20 19,-20-20,0 21,19-21,-19 40,0 0,20 40,-20 40,20-1,20 21</inkml:trace>
  <inkml:trace contextRef="#ctx0" brushRef="#br0" timeOffset="622049.2222">16073 15359,'0'-40,"0"20,-19-19,19-1,0 20,0-20,0 21,-20 58,20 1,0 19,0 1,0-1,0-19,0-20,20 0,-1-20,1-20,-20 0,20-20,-20-19,20-1,0 21,-20-1,20 20,19-19,-19 58,0 21,0 0,0 19,0 1,-1-1,1-19,0 0</inkml:trace>
  <inkml:trace contextRef="#ctx0" brushRef="#br0" timeOffset="622320.2492">16510 14783,'0'60,"20"-1,-20 21,20-1,-20 1,20-1,-20-20,19 1,-19-20,20-21</inkml:trace>
  <inkml:trace contextRef="#ctx0" brushRef="#br0" timeOffset="622528.2699">16490 15260,'20'-20,"20"0,-20-20,19 20,1 1,-20-1,0 20,19 0,-19 0</inkml:trace>
  <inkml:trace contextRef="#ctx0" brushRef="#br0" timeOffset="622720.2888">16847 15160,'20'20,"-20"20,0-20,20 19,-20 21,20-20,0-21,-20 1,20 0</inkml:trace>
  <inkml:trace contextRef="#ctx0" brushRef="#br0" timeOffset="623064.3237">17085 14684,'0'20,"20"20,-20 19,0 1,20 19,-20-19,20 19,-20 0,20-19,0-1,-20-19,0 0,20-20,-20-1,0 1</inkml:trace>
  <inkml:trace contextRef="#ctx0" brushRef="#br0" timeOffset="623256.3429">16828 15021,'39'-19,"-19"-1</inkml:trace>
  <inkml:trace contextRef="#ctx0" brushRef="#br0" timeOffset="624200.4373">17740 14823,'-20'20,"-19"-20,59-40,-1 40,21-20,-20 1,20 19,-1 0,1-20,0 40,-1-20,1 19,-20-19,0 20,0 20,-20-20,0 19,-20 1,0 0,0-1,-20-19,21 0,-1 0,40-60,-1 20,1 1,20-1,-20 0,20 0,-1 20,-19 0,20 0,-1 0,-19 20,20 0,-20 0,-20 19,20 1,-20 0,0-1,-20 21,0-20,0-1,-20-19,21 0,-1 0,20-40,0 0,20 0</inkml:trace>
  <inkml:trace contextRef="#ctx0" brushRef="#br0" timeOffset="624632.4804">18534 15279,'20'-19,"-20"-1,0-20,-20 20,20-19,0 19,20 40,0 19,0 1,-20 0,19-21,-38 21,-1-60,20 0,0 1,0-21,20-20,-20 21,19-1,1 0,0 20,20 1,-20-1,19 20</inkml:trace>
  <inkml:trace contextRef="#ctx0" brushRef="#br0" timeOffset="625104.5277">18971 14942,'-20'40,"0"-1,20 1,0 0,0 0,0-1,20 1,-20 0,20-21,19-19,1 0,-40-19,20-21,-20 0,20-19,-20-21,0 21,0-21,0 1,0 20,0 19,0 20,0 40,20 20,-1 19,1 1,0 19,0 0,0-19,0-1,19 1,1-40,-20 0,20-1,-1-38</inkml:trace>
  <inkml:trace contextRef="#ctx0" brushRef="#br0" timeOffset="625432.5605">19764 14863,'-19'-20,"-21"20,20 20,-20 19,20 1,-19 20,19-1,20-19,0 19,0-19,20 0,0-20,19-1,1-19,20 0,-41 0,21-19,0-1,-1 0,-19-20,20 1</inkml:trace>
  <inkml:trace contextRef="#ctx0" brushRef="#br0" timeOffset="625712.5885">20082 14823,'-20'0,"0"20,20 20,0 19,0 20,0-19,20 19,0-19,-20-1,20-39,0 20,19-40,-19-40</inkml:trace>
  <inkml:trace contextRef="#ctx0" brushRef="#br0" timeOffset="626024.6196">20102 14902,'-20'0,"40"-19,0-1,19 0,1-20,0 20,-1 1,1-1,0 20,-1-20,-19 20,0 0,20 20,-40-20</inkml:trace>
  <inkml:trace contextRef="#ctx0" brushRef="#br0" timeOffset="626328.6501">20201 15101,'20'-20,"0"20,19-20,1 0,0 0,-20 1,19 19,1-20,0 20,-21 0,21 0,-20 0,0 0,0 20,-20-1</inkml:trace>
  <inkml:trace contextRef="#ctx0" brushRef="#br0" timeOffset="626576.674">20241 15260,'39'0,"-19"-20,20 20,19 0,-19-20,0 20,-1-20,1 20,0 0,0-20</inkml:trace>
  <inkml:trace contextRef="#ctx0" brushRef="#br0" timeOffset="675170.5338">6072 16391,'0'0,"0"20,40-1,-20-19,19 0,1 20,20-40,-1 1,21 19,-21 0</inkml:trace>
  <inkml:trace contextRef="#ctx0" brushRef="#br0" timeOffset="687706.7868">6747 16351,'-20'20,"20"0,-20 0,20 19,-20 1,20 0,-19-1,19 1,0-20,-20-40,20-20,0-39,20 19,-1-19,-19 19,20-19,0 20,0-1,-20 1,20-1,0 40,-20 0,39 0,-39 60,0 0,0 39,20-19,-20-1,0 1,20 19,0-39,-20 0,20-21</inkml:trace>
  <inkml:trace contextRef="#ctx0" brushRef="#br0" timeOffset="687914.8081">6767 16311,'39'-20,"1"1,20 19,-21-20,21 0,-20 20,19 0</inkml:trace>
  <inkml:trace contextRef="#ctx0" brushRef="#br0" timeOffset="688314.8481">7203 16153,'-20'19,"-19"-19,19 20,0-20,0 20,0 0,1 0,38-20,21 0,-20 0,20 0,-21 0,1 20,20-20,-20 19,0 1,-1 0,-19 20,0-20,-19 19,-1 1,-20 20,20-21,0-19,1-20,19-20</inkml:trace>
  <inkml:trace contextRef="#ctx0" brushRef="#br0" timeOffset="688673.884">7461 16073,'0'-20,"-20"20,-19 20,19 0,0 0,0 20,60-21,-20-19,0 0,-1 0,21 20,-20 0,0 0,0 20,-1-1,-19 1,-19 0,-1-1,20-19,-20 20,-20-40,40 0</inkml:trace>
  <inkml:trace contextRef="#ctx0" brushRef="#br0" timeOffset="689682.9848">7699 16113,'-19'20,"19"19,0 1,0 20,19-1,-19 1,0-21,0 1,0-20,40 0,-20-40,-20-20,0 20,20-19,0 19,-1 20,1 20,0 0,0-1,0-19,0-39,-20 19,-20 0,20 0,20 40,-20 20,20-20,-20 19,19-19,-19-60,0 1,0-1,0 0,0 1,0-21,20 20,0 1,-20 19,40 0,-20 20,-1 60,1-21,0 1,-20 19,20-19,0 0,0-20,-20-20</inkml:trace>
  <inkml:trace contextRef="#ctx0" brushRef="#br0" timeOffset="689987.0153">8295 16232,'20'0,"19"-20,-19 0,0 0,0-19,0-1,-20 20,0 0,-40 40,20 20,0 0,0 39,1-20,19-19,0 0,19-20,1 0,20-1</inkml:trace>
  <inkml:trace contextRef="#ctx0" brushRef="#br0" timeOffset="690995.1161">8652 16093,'-40'-20,"20"40,0 40,20-21,-19 21,-1 19,20-19,20-21,-20 1,19-20,1-20,20-20,-20 0,0-19,0-21,-20-19,19 19,-19-39,0 20,0-21,-19 21,19 19,0 21,19 98,-19 21,20-1,0 0,0 21,20-41,-1-19,1-1</inkml:trace>
  <inkml:trace contextRef="#ctx0" brushRef="#br0" timeOffset="692163.2328">9525 16113,'-40'-40,"20"20,1 1,-21 19,20 0,0 19,0 21,1 20,-1-1,0 20,20 1,0-40,0-1,20-19,0 20,19-40,-19 20,20-20,-20-20,19 0,-19 0,20-20,0 1,-21-21,1 1,0-1,0 1,0-1,-20 20,0-19,0 39,0 0,0 0,-20 80,20-20,0 39,0-20,0 1,0-20,0 19,0-19,20-20,-20-60,0 0,0-19,20 19,-1-19,-19 19,20 20,0 0,0 0,20 40,-21 0,1 40,-20-21,20 21,-20-1,0-19,20-20,20 0</inkml:trace>
  <inkml:trace contextRef="#ctx0" brushRef="#br0" timeOffset="692691.2848">10041 16133,'-20'0,"20"20,-20 19,0 1,20 19,0-19,0 0,20-20,20-20,-20-20,0 0,-1 0,-19 0,20-19,20 39,-20 19,0 21,-40-40,0-20,20-19,0 19,0-20,20 0,0 1,0-1,19 20,-19 0,20 1,-20 19,19 0</inkml:trace>
  <inkml:trace contextRef="#ctx0" brushRef="#br0" timeOffset="693083.3249">10557 16053,'-40'20,"40"0,-20 0,1 20,-1-21,20 21,0-20,0 0,39 0,-19-40,0 0,-20-20,20 20,-20-19,20-1,-20 20,0 60,20 0,-1-1,1 21,0-40,0 19,0-19,0 0,19-20</inkml:trace>
  <inkml:trace contextRef="#ctx0" brushRef="#br0" timeOffset="693291.3457">10855 16192,'-20'-39,"0"19,0 40,0-1,0 21,20 0,0 19,20 1,0-20,0-1,20-39,-21 0,21-20,-20 1</inkml:trace>
  <inkml:trace contextRef="#ctx0" brushRef="#br0" timeOffset="693490.3656">11073 15855,'-20'20,"20"39,0 1,0-1,0 21,20-21,-20 1,20-21,-20 1,0-40</inkml:trace>
  <inkml:trace contextRef="#ctx0" brushRef="#br0" timeOffset="693675.384">10993 16232,'40'-20,"-20"0,20 20,-21-20,1 20,20-19,-20 19,0 0</inkml:trace>
  <inkml:trace contextRef="#ctx0" brushRef="#br0" timeOffset="694195.4361">11311 16232,'20'0,"0"-20,-20-20,0 21,19-21,-19 0,0 20,-39 40,19 20,20 0,0 19,0-19,20-20,-20 19,39-19,-19-20,0 0,0 0,0-20,20-19,-40 19,19-20,-19 20,0 0,0-19,20 19,0-20,0 1,20 19,-1 20,1 0,20 20</inkml:trace>
  <inkml:trace contextRef="#ctx0" brushRef="#br0" timeOffset="694875.504">12323 16093,'-40'0,"20"0,-19 40,19-1,0 1,0 20,0-1,20 1,20-40,20-1,-20-19,0 0,-1-19,1-1,0 0,0-20,-20 0,0 21,-20-21,60 80,-20-1</inkml:trace>
  <inkml:trace contextRef="#ctx0" brushRef="#br0" timeOffset="695146.5312">12541 16411,'20'0,"-20"-40,0 0,-20 0,0 1,1-21,-1 21,0-21,0 40,20-19,0 19,0-20,20 20,0 0,19 0,-19 20,20-19,0 38,-21-19,1 0,20 0</inkml:trace>
  <inkml:trace contextRef="#ctx0" brushRef="#br0" timeOffset="695338.5504">12502 16232,'39'0,"1"-20,0 20,-1-20,1 0,20 20,-21-19</inkml:trace>
  <inkml:trace contextRef="#ctx0" brushRef="#br0" timeOffset="695938.6104">13077 16153,'0'39,"0"1,0 0,0 19,20 21,-20-21,20 1,-20-21,20 1,-20 0,19-21,-58-38,19-21,20-39,-20 19,0-19,20 19,0-19,0 19,0 1,20-1,-20 21,20 19,0 0,19 0,-19 20,0 20,20 0,-20 19,-20 21,19-20,1 19,-20-39,20 20,-40-21,20 1</inkml:trace>
  <inkml:trace contextRef="#ctx0" brushRef="#br0" timeOffset="696595.676">13335 16272,'40'-20,"-20"0,19 0,-19-20,0 21,0-21,0 0,-20 1,0 19,-20 0,0 40,0 0,0 19,20 21,0-21,0 21,20-20,0-1,0-19,0 0,-1-20,21 0,-20 0,0 0,0-20,-1-20,-19 21,0-21,0 0,0 20,0 80,20-20,-20-1,0-19,-20-40,20-19,0-1,20 0,-20-19,20 19,-20-19,20 39,20 0,-20 40,-1 19</inkml:trace>
  <inkml:trace contextRef="#ctx0" brushRef="#br0" timeOffset="697194.736">13891 16311,'0'-39,"19"-1,-19 0,0-19,20 19,-20 20,20 40,-20 40,0-21,0 21,0-21,0-19,20-40,-20-19,0 19,0-20,20 20,-20 1,20 38,-20 1,0 20,20-20,-1-20,1-40,0 20,-20 0,20 1,0-1,0 40,-20-1,19 1,-19 20,0 0,20-21,0 21,0-40</inkml:trace>
  <inkml:trace contextRef="#ctx0" brushRef="#br0" timeOffset="697371.7537">14347 16133,'0'39,"0"21,0-20,20 19,-20 1,0-21,20-19</inkml:trace>
  <inkml:trace contextRef="#ctx0" brushRef="#br0" timeOffset="697501.7667">14466 16192,'0'-20,"20"40,0 20</inkml:trace>
  <inkml:trace contextRef="#ctx0" brushRef="#br0" timeOffset="697866.8032">14605 16311,'20'-39,"-40"-1,20 80,0-1,0 21,20-20,-20-21,20-58,-20-1,0-20,20 21,-20-21,19 1,-19 19,20 20,0 40,-20 20,20 19,-20 1,20-1,-20-19,0-20</inkml:trace>
  <inkml:trace contextRef="#ctx0" brushRef="#br0" timeOffset="698466.8632">14863 16291,'40'-19,"-21"-1,1-20,-20 20,20-19,-20-1,0 0,20 1,-40 19,0 59,0 1,1 20,19-21,0 1,19-20,-19 0,40-1,0-19,-20-19,0-21,-1 0,-19 1,20-1,-20 20,0-20,20 60,0 0,-20 40,0-21,0 1,0 0,20-1,-20 1,0-20,20 0,-1-60,1 20,-20 0,20 0,-20-19,20 19,-20 20</inkml:trace>
  <inkml:trace contextRef="#ctx0" brushRef="#br0" timeOffset="699626.9789">15538 15795,'0'20,"-20"40,20-1,0 21,0-1,0 0,20 1,-20-21,20-19,-20 0,0-20,19-1</inkml:trace>
  <inkml:trace contextRef="#ctx0" brushRef="#br0" timeOffset="699826.9992">15319 16291,'40'-39,"-20"19,20 0,19-20,1 21,-21-1,21 20,-1-20</inkml:trace>
  <inkml:trace contextRef="#ctx0" brushRef="#br0" timeOffset="700843.1008">16331 16014,'-39'0,"19"0,0 0,0 0,0 0,0 20,-19 19,19 1,0 0,0 19,0 1,20-21,0 1,20-20,20-40,-20-20,0 1,19-1,-19 0,0 1,0-1,0 20,0 20,-20 20,19 20,-19-1,20 21,-20-21,20 1,0-20</inkml:trace>
  <inkml:trace contextRef="#ctx0" brushRef="#br0" timeOffset="701235.14">16570 16093,'0'-20,"-40"20,0 20,20 20,0-20,20-1,0 1,40 0,-20-20,0 20,0 0,0-20,-1 20,1 19,-20-19,20 20,-20-20,0 19,0-19,0 0,0 0,-20 0,20-20</inkml:trace>
  <inkml:trace contextRef="#ctx0" brushRef="#br0" timeOffset="701643.1808">16788 16053,'-20'20,"0"0,0 20,0-20,1 19,-1-19,0 0,60-20,-21 0,1 0,0 0,0 0,0 40,0-1,-20 1,0 0,0-1,0-19,0 20,0-60</inkml:trace>
  <inkml:trace contextRef="#ctx0" brushRef="#br0" timeOffset="702531.2696">17026 16291,'20'-19,"0"-21,-1 20,-19 0,0 0,-19-19,-1 39,0 20,20 19,-20 1,20-20,0 19,0 21,0-20,20-20,0-1,0 21,-1-60,21 0,-20-19,-20-1,20 0,0 1,-20-1,20 20,-20 60,0-1,0 1,0-20,19-40,1 0,-20-19,20 19,-20-20,20 20,0 0,0 20,-20 40,0-20,19 20,-19-21,0 21,20-80,0 1,-20 19,0-20,20 20,-20 1,20-1,0 40,-1 19,1 1,-20 19,20 1,0-20,-20-40</inkml:trace>
  <inkml:trace contextRef="#ctx0" brushRef="#br0" timeOffset="702779.2938">17582 15855,'0'40,"19"19,-19 1,20 19,-20 0,20-19,0-1,0 1,0-20,19-20,-39-1</inkml:trace>
  <inkml:trace contextRef="#ctx0" brushRef="#br0" timeOffset="703059.3224">17701 16272,'-20'-40,"20"20,0 0,20 0,-20 1,39 19,-19 39,0 1,-20 19,20-19,-20 20,0-21,0 1,0-20,0-20</inkml:trace>
  <inkml:trace contextRef="#ctx0" brushRef="#br0" timeOffset="703307.3472">17859 15875,'0'20,"20"39,-20-19,0 39,0 1,20-21,-20 1,0-1,20-19,-20-20,20-20,0-40</inkml:trace>
  <inkml:trace contextRef="#ctx0" brushRef="#br0" timeOffset="703445.361">17978 16212,'20'40,"-20"19,20 1,0-20,0-21,0-19</inkml:trace>
  <inkml:trace contextRef="#ctx0" brushRef="#br0" timeOffset="703611.3776">18217 16014,'-80'258,"41"-100,19 21,0-20,20-40</inkml:trace>
  <inkml:trace contextRef="#ctx0" brushRef="#br0" timeOffset="721364.1527">19169 16510,'40'-20,"-20"20,19 0,-19-20,20 20</inkml:trace>
  <inkml:trace contextRef="#ctx0" brushRef="#br0" timeOffset="739388.955">19804 16153,'-20'-20,"-19"20,19 20,0-1,-20 1,20 40,-19-1,-1 21,20-1,0 0,20-19,0-1,0-19,20-20,0 0,0-20,19 0,1 0</inkml:trace>
  <inkml:trace contextRef="#ctx0" brushRef="#br0" timeOffset="739804.9966">19923 16411,'-20'19,"20"21,-20 0,1 19,-1 1,20-1,0-19,0 0,20-40,19-20,-19-20,0 20,0-19,-20-21,20 40,-1 0,1 20,0 40,0 20,-20-21,20 1,-20-20,20 20,0-21,-20 1</inkml:trace>
  <inkml:trace contextRef="#ctx0" brushRef="#br0" timeOffset="740061.0222">20260 16133,'0'20,"20"39,-20 1,0-1,0 40,0-19,20-1,-20 0,20-19,-20-40,20-20</inkml:trace>
  <inkml:trace contextRef="#ctx0" brushRef="#br0" timeOffset="740293.0454">20399 16034,'0'19,"0"41,-19 39,19 0,0-19,0 19,0-20,19-19,-19-21,20-19,0-20</inkml:trace>
  <inkml:trace contextRef="#ctx0" brushRef="#br0" timeOffset="740612.0769">20479 16549,'39'0,"-19"-19,0-1,0 0,0-20,0 20,-20-19,20-1,-20 20,0 0,-20 20,0 40,0 0,20 19,-20 1,20-1,0-19,0-20,20 0</inkml:trace>
  <inkml:trace contextRef="#ctx0" brushRef="#br0" timeOffset="741085.1246">20757 16470,'-20'20,"20"20,0-1,0 1,20 0,-1-21,1 1,20-40,-40 1,20-41,-20 1,20-1,-20 1,0-21,0 1,-20-20,20 59,0 0,-20 60,40 40,-20 19,0 0,20 1,-1-1,1-39,20 19,-20-39,20 0,-1 0</inkml:trace>
  <inkml:trace contextRef="#ctx0" brushRef="#br0" timeOffset="741500.1661">21590 16053,'0'100,"0"-21,20 20,0 0,-20-39,20-1,19-19</inkml:trace>
  <inkml:trace contextRef="#ctx0" brushRef="#br0" timeOffset="741860.2019">21570 16430,'0'-19,"0"-1,20 0,0 0,0 0,0 0,-1 20,21 0,-20 20,0 0,0 20,-20-1,19 21,-19-20,-19 19,19 1,0-21,-20-19,20 0,0-20</inkml:trace>
  <inkml:trace contextRef="#ctx0" brushRef="#br0" timeOffset="742021.2182">21868 16530,'20'39,"0"-19,-1 0,1 0,0-20</inkml:trace>
  <inkml:trace contextRef="#ctx0" brushRef="#br0" timeOffset="742213.2374">22146 16391,'-20'59,"20"1,-20 19,20 20,-20-19,40 19,-20-40,20-19</inkml:trace>
  <inkml:trace contextRef="#ctx0" brushRef="#br0" timeOffset="742573.2725">22642 16073,'0'20,"0"20,0 19,20 21,-20-1,0 20,19-19,-19-21,20 1,-20-41,20 1,0-40</inkml:trace>
  <inkml:trace contextRef="#ctx0" brushRef="#br0" timeOffset="742797.2958">22523 16371,'19'-20,"1"-20,20 1,0 19,-1-20,1 0,20 21,-21 19,1 0,0 0,-1 19,1 21</inkml:trace>
  <inkml:trace contextRef="#ctx0" brushRef="#br0" timeOffset="743221.3382">23098 16649,'0'-60,"0"20,0 21,-20-21,20 0,0 1,0 118,0-39,20 19,-20-39,0 20,0-21,-20-58,20-1,0 0,20 1,0-1,-20 0,20 21,0-1,0 20,-1 0</inkml:trace>
  <inkml:trace contextRef="#ctx0" brushRef="#br0" timeOffset="743367.3528">23356 16470,'0'40,"0"-1,20 1,-20 0,0-1,20-19</inkml:trace>
  <inkml:trace contextRef="#ctx0" brushRef="#br0" timeOffset="743876.4037">23475 16232,'0'-99,"0"59,0 20,0 60,0 19,20 1,-20 19,20-19,0 19,0-19,-1-1,-19-19,20-20,0 19,-20-19,0 20,-20-40,20-20,-20-20,1-19,19 19,0-19,0-1,0 21,19-1,1 20,0 0,0 0,20 20,-21 20,1 0,0 20,0 19,0 1,-20-21,0 41,0-41,0 1,-20 0,20-40</inkml:trace>
  <inkml:trace contextRef="#ctx0" brushRef="#br0" timeOffset="744660.482">23912 16391,'0'20,"0"-1,20 21,-20 0,19 19,-19-19,20 0,0-1,0-19,20-40,-40 20,19-39,-19-1,0 0,0 20,0 1,40 58,-20 1,-20-20,20 19,0-19,0 0,-1-60,-19 21,0-1,0-20,20 20,-20 0,20 40,0 0,0 20,-20-20,0-60,0 20,-20-20,40 1,-20-1,0 0,0 1,20 19,19 40,-19 19,0-19,0 20,0 0,0-1</inkml:trace>
  <inkml:trace contextRef="#ctx0" brushRef="#br0" timeOffset="745484.5645">24686 16510,'39'20,"1"-40,-20 0,0 0,0 0,-20-19,-20-1,-20 40,20 0,0 20,0 0,-19 19,39 1,-20 19,20-19,0 0,20 19,0-19,-1 0,1-20,20-1,-20 1,20-20,-1 0,-19-20</inkml:trace>
  <inkml:trace contextRef="#ctx0" brushRef="#br0" timeOffset="745909.607">25063 16291,'-20'-19,"0"19,0 19,0 1,40 0,0-20,0 20,19-20,-19 20,20 0,-20 0,0-1,0 1,-1 20,-19 0,20-1,-40-19,20 20,-19-1,-1-19,0 0,-20 0,20-20,-19 0,-1 0,0-20</inkml:trace>
  <inkml:trace contextRef="#ctx0" brushRef="#br0" timeOffset="746300.6461">23971 16212,'0'-20</inkml:trace>
  <inkml:trace contextRef="#ctx0" brushRef="#br0" timeOffset="747452.7613">18534 17046,'-20'-20,"-19"20,19 0,0 20,0-20,-20 19,20 1,-19 20,19 19,-20 1,20 0,1 19,19-20,0-19,0 20,19-41,-19 1,40 0,-20-20,0-20,0 0,19-19,-19-21,0 1,20-1,-20 21,-20-21,19 20,-19-19,20 19,-20 20,-20 40,1 20</inkml:trace>
  <inkml:trace contextRef="#ctx0" brushRef="#br0" timeOffset="748004.8165">18693 17561,'0'-19,"-20"-1,20 0,0-20,20 80,-40 0,40-1,-20 1,0-20,20-40,-20-20,0 1,19-1,-19 0,20-19,-20 19,0 20,20-19,0 58,0 21,0 0,0-1,-1 21,-19-20,20 19,0-19,-20 0,40-21</inkml:trace>
  <inkml:trace contextRef="#ctx0" brushRef="#br0" timeOffset="748300.8461">19050 17046,'20'59,"-20"-19,0-1,0 21,20 0,-20-1,0 1,20-21,-20 1,19-20,1 0,-20-20</inkml:trace>
  <inkml:trace contextRef="#ctx0" brushRef="#br0" timeOffset="748450.8611">19169 17502,'20'40,"-20"-21,20 21,-20 0,20 0,-1-1,1-39</inkml:trace>
  <inkml:trace contextRef="#ctx0" brushRef="#br0" timeOffset="748661.8822">19447 17304,'0'59,"0"1,0 39,-20-20,20 1,0-1,0 0,20-39,0 0,-20-40</inkml:trace>
  <inkml:trace contextRef="#ctx0" brushRef="#br0" timeOffset="748948.9109">19745 17065,'0'20,"0"20,19 19,-19 21,0-1,0 20,20-19,-20-21,20 1,-20-20,20-21,-20 1</inkml:trace>
  <inkml:trace contextRef="#ctx0" brushRef="#br0" timeOffset="749164.9325">19645 17522,'40'-20,"0"0,-20 0,19-19,-19 19,20-20,-1 20,-19 20,20-20,-20 20,0 0</inkml:trace>
  <inkml:trace contextRef="#ctx0" brushRef="#br0" timeOffset="749580.9739">20141 17482,'-19'-20,"-1"0,20-19,0 19,0 60,0 19,20-19,-20 19,0-19,0-20,19-80,-19 21,0-1,0 0,20 1,0-1,-20 0,40 20,-1 1</inkml:trace>
  <inkml:trace contextRef="#ctx0" brushRef="#br0" timeOffset="749732.9892">20399 17462,'0'80,"20"-41,0 1,0 0,-20-40</inkml:trace>
  <inkml:trace contextRef="#ctx0" brushRef="#br0" timeOffset="750021.0181">20459 17026,'0'39,"0"1,20 20,0-1,-20 1,19-1,1 1,0-1,0-19,0 0,0-1,-20-19,20 20,-20-20,0 0</inkml:trace>
  <inkml:trace contextRef="#ctx0" brushRef="#br0" timeOffset="750245.0405">20538 17383,'20'-40,"20"20,-20 20,19 20,-19 20,0 19,0-19,0 20,-20 19,20-19,-20-21,0-19</inkml:trace>
  <inkml:trace contextRef="#ctx0" brushRef="#br0" timeOffset="751029.1189">20836 17363,'0'60,"0"-21,0 21,0-21,20 21,-20-40,0 20,20-21,-1-38,21-21,-40 0,20 20,-20 0,20 1,0 19,0 19,-1-38,-19-1,0-20,0 60,20 0,-20 19,0-19,0 20,20-80,-20 1,0 19,0-40,20 21,-20-1,20-20,-20 21,20 19,-1 20,21 40,-40-1,20 21,0-1,0 1,-20-1,19-19,1 0,-20-40</inkml:trace>
  <inkml:trace contextRef="#ctx0" brushRef="#br0" timeOffset="751405.1565">21332 17542,'40'0,"-20"-20,-1 0,1-20,-20 20,0-19,0 19,20 0,-20-20,-20 21,0 38,20 21,0 0,0 19,0 1,20-1,0 1,0-40,0 0,0-1,-1-19,1-19,20 19,-20-40</inkml:trace>
  <inkml:trace contextRef="#ctx0" brushRef="#br0" timeOffset="751765.1919">21669 17284,'-19'0,"-1"20,-20-1,60 1,0 0,0-40,-1 20,21 0,-20 0,0 0,0 20,-1 0,1 0,0 19,0 1,-20-20,0 20,0-1,-20-19,20 20,-20-20,0 0,20-20</inkml:trace>
  <inkml:trace contextRef="#ctx0" brushRef="#br0" timeOffset="752573.2724">22523 17224,'-40'-20,"20"20,0-20,-19 40,19-20,-20 40,20 0,0-1,1 21,19 19,-20-19,20-1,20-19,-1 0,1-1,0-19,0 0,0-20,0 0,-1 0</inkml:trace>
  <inkml:trace contextRef="#ctx0" brushRef="#br0" timeOffset="753013.3173">22642 17304,'-40'39,"20"1,0 19,20 1,0-20,0-1,0 21,20-40,0 19,20-19,-20-40,-1 20,1-19,0-21,0 0,0 0,0 1,-20-21,0 1,0 19,0 0,-20 40,0 40,0 0,0 19,20 1,-20-21,40-19</inkml:trace>
  <inkml:trace contextRef="#ctx0" brushRef="#br0" timeOffset="753429.3589">22939 17304,'-19'39,"19"1,0 0,0 19,19-19,-19 19,20-19,0-20,0 0,0 0,0-40,-1 0,1-20,20 20,-20 20,0-20</inkml:trace>
  <inkml:trace contextRef="#ctx0" brushRef="#br0" timeOffset="753757.3917">23237 17046,'0'39,"0"21,20-1,0 41,-20-41,20 20,-1-19,1-1,0-19,-20-20</inkml:trace>
  <inkml:trace contextRef="#ctx0" brushRef="#br0" timeOffset="753973.4133">23535 17343,'-20'-20,"0"60,0 0,20 19</inkml:trace>
  <inkml:trace contextRef="#ctx0" brushRef="#br0" timeOffset="754276.4436">23535 17700,'20'20,"19"-59,-39 19,20-40,-20 1,0-1,-20-19,20-1,-20-19,20 20,-19 19,19 1,-20 39,20 40,0 39,20 21,-1-1,-19 20,40 0,-20 1,0-21,19-19,-19-21,20-19</inkml:trace>
  <inkml:trace contextRef="#ctx0" brushRef="#br0" timeOffset="755325.5485">18891 18177,'-39'0,"19"0,0 19,-20 41,40-40,-20 20</inkml:trace>
  <inkml:trace contextRef="#ctx0" brushRef="#br0" timeOffset="755597.5756">18871 18256,'0'-79,"0"19,0 40,0 60,0 19,0 21,0-1,20 1,0-1,0-19,20-21</inkml:trace>
  <inkml:trace contextRef="#ctx0" brushRef="#br0" timeOffset="755837.5996">19229 18216,'-20'-20,"0"1,0 38,0 21,20 20,0-1,-20 1,20-1</inkml:trace>
  <inkml:trace contextRef="#ctx0" brushRef="#br0" timeOffset="756101.6261">19209 18435,'20'-100,"-20"41,19-21,-19-19,0 20,0-20,0 39,0 1,0 39,0 40,0 39,0 20,0 21,0-1,20 20,0-40,0 1,0-41</inkml:trace>
  <inkml:trace contextRef="#ctx0" brushRef="#br0" timeOffset="756685.6838">19526 18177,'-20'19,"1"1,19 20,-20 0,20-1,0 1,0 0,0-1,20-19,-20 0,39-20,-39-40,20 1,-20-1,20-19,-20-1,0-19,0 19,0-19,0-1,0 21,0 19,0 0,0 21,-20 58,40 21,-20 19,0 40,20-39,19-1</inkml:trace>
  <inkml:trace contextRef="#ctx0" brushRef="#br0" timeOffset="757125.7285">19864 18316,'-20'-20,"20"0,-20 0,20-20,-20 20,20-19,0 78,0 21,20 0,-20-1,20-19,-20-1,20-19,-40-59,20 19,0-20,0 0,0-19,20-1,-20 1,19 19,-19 0,20 21,20-1,0 20</inkml:trace>
  <inkml:trace contextRef="#ctx0" brushRef="#br0" timeOffset="757501.7661">20141 18276,'0'-20,"20"0,-20 0,0-19,0-1,0 20,0 0,0 0,-39 60,39 0,-20-1,40 21,-20 0,0-21,19 1,1 0,0-1,0-39,0 20,19-20,-19 0</inkml:trace>
  <inkml:trace contextRef="#ctx0" brushRef="#br0" timeOffset="757940.81">20459 17998,'0'-20,"-20"20,-20 40,21 0,-1-1,20-19,-20 20,20-20,0-1,20 1,19 0,-19-20,0 20,0 0,0-20,19 40,-19-1,-20-39,0 40,0-20,0 0,-20 19,20-19,-19 0,-1 0,20-20</inkml:trace>
  <inkml:trace contextRef="#ctx0" brushRef="#br0" timeOffset="758365.8525">20697 18018,'20'-20,"-20"80,-20-41,0 21,0 0,1-20,-1-1,20 21,20-20,19-20,-19 20,20-20,-20 20,-1 0,1 19,-20-19,20 0,-20 20,20-1,-20-19,0 20,0-20</inkml:trace>
  <inkml:trace contextRef="#ctx0" brushRef="#br0" timeOffset="758956.9116">21253 18177,'-20'39,"40"1,-20 20,19-21,-19 21,20-1,0 1,20-1,-20-19,0 20,-20-21,19 1,-19-20,20 0,-40 19,1-39,-1-20,0-19,0-21,0 1,0-1,0 1,20-1,0 1,20-1,-20 20,20 1,0-1,0 0,0 20,0 20,-1 0,1 20,0 0,0 20,0 0,-20 19,0-19,20-1,-20 21,19-40</inkml:trace>
  <inkml:trace contextRef="#ctx0" brushRef="#br0" timeOffset="759500.966">21650 18196,'0'20,"19"20,-19 0,20 19,-20-19,20 19,-20 1,20 0,0-1,-20 1,20-21,-20 21,19-40,-19 19,-19-19,-1-60,0 1,0-1,0-19,0-21,20 21,-19-1,19-19,0 39,0-19,19 19,-19-20,20 40,0 1,0-1,0 20,0 20,-1-1,1 41,0-20,-20 19,20 1,0-21,-20 1,20 0</inkml:trace>
  <inkml:trace contextRef="#ctx0" brushRef="#br0" timeOffset="759772.9932">21947 17800,'0'59,"0"20,0 21,0-1,20-20,-20 40,0-39,0-1,20-19,-20-21,0 1</inkml:trace>
  <inkml:trace contextRef="#ctx0" brushRef="#br0" timeOffset="760965.1124">18951 18296,'-20'0,"0"0,-20 20,21-20,-1 0,0 19,-20 1,40 20,-20-20,20 0,-20 19,20-39,0 40,0 0,0-20,20-1,0-19,20 0,0 0,-21-39,21 19,-40 0,20-20,0 20,-20 1,20-21,-20 20,0 0,19 0,-19-19,0 78,20-19,-20 0,40 20,-20-40</inkml:trace>
  <inkml:trace contextRef="#ctx0" brushRef="#br0" timeOffset="816383.6537">496 16668,'20'0</inkml:trace>
  <inkml:trace contextRef="#ctx0" brushRef="#br0" timeOffset="825479.5632">675 16708,'-20'20,"20"0,0 20,0-1,0 21,0-1,20 1,-20 19,20 1,-20-21,19-19,-19 0,20-40</inkml:trace>
  <inkml:trace contextRef="#ctx0" brushRef="#br0" timeOffset="825863.6016">516 16887,'0'-60,"0"21,0-1,20-20,0 21,19-21,1 20,0 1,-1 19,1 0,0 0,-1 20,-19 20,0 0,0 0,-20 39,-20 1,0 19,-19 1,19-1,0-20,0 1,0-40,20-20</inkml:trace>
  <inkml:trace contextRef="#ctx0" brushRef="#br0" timeOffset="827103.7256">1131 16788,'-20'-20,"0"40,-19-1,19 21,0-20,0 20,20-1,-20 1,20 0,0-20,20-1,0-19,20-39,-20 19,-1-20,1 0,-20 1,20 19,-20 0,0 40,20 20,-20-1,20 1,0-20,-1 20,1-21,0 1,0 0,0-20</inkml:trace>
  <inkml:trace contextRef="#ctx0" brushRef="#br0" timeOffset="827511.7664">1488 16708,'-20'-20,"-19"40,19 20,0-20,0 19,0 1,20-20,0 0,20-20,20 0,0 0,-21 20,1-20,0 0,0 39,0-19,-20 0,0 20,0-1,-20 1,0 0,20-20,-20-1,0-19</inkml:trace>
  <inkml:trace contextRef="#ctx0" brushRef="#br0" timeOffset="827951.8104">1845 16649,'-39'0,"19"39,-20-19,20 20,1 0,-21-1,40-19,0 0,20 0,0 0,19-20,-19 19,0 1,20-20,-21 20,1 20,0-20,-20 19,-20 1,20-20,-20 20,1-21,-1-19,0-19</inkml:trace>
  <inkml:trace contextRef="#ctx0" brushRef="#br0" timeOffset="828631.8784">2441 16748,'-20'59,"20"1,0-1,0 1,0 0,0-1,0 1,0-21,0 1,0-20,-40-20,20-40,1-19,19 19,0-39,-20 39,20-20,20 21,-20-1,0 0,19 1,1 19,-20 0,20-20,0 20,20 0,-21-19,21 39,0-20,0 20,-1 0,21 0</inkml:trace>
  <inkml:trace contextRef="#ctx0" brushRef="#br0" timeOffset="829047.92">2738 16887,'20'-20,"0"-20,0 20,-20 1,20-1,-60 0,20 60,0 19,-19 1,39-1,-20-19,20 19,0-39,20 0,19 0,-19-20,20 0,0 0,19-20,-19-20</inkml:trace>
  <inkml:trace contextRef="#ctx0" brushRef="#br0" timeOffset="829407.956">3115 16788,'-39'0,"19"0,0 19,0 1,-19 20,19-20,0 0,60-1,-21-19,1 0,0-19,20 19,-20 19,-1-19,1 40,-20-20,20 20,-40 19,20-19,-20 0,20-1,-19 1,19-20,-20-20</inkml:trace>
  <inkml:trace contextRef="#ctx0" brushRef="#br0" timeOffset="829583.9736">3334 16807,'-20'20,"0"20,0 19</inkml:trace>
  <inkml:trace contextRef="#ctx0" brushRef="#br0" timeOffset="829807.996">3215 17145,'20'20,"-1"-20,1 0,0 0,0 0,0 0,19-40,-39 0,0 1,0-1,0 0,-19 0,19 21,-40 19,40 19</inkml:trace>
  <inkml:trace contextRef="#ctx0" brushRef="#br0" timeOffset="830056.0208">3532 16470,'-20'60,"20"-1,-20 20,20 1,-19-1,19 1,0-21,0 1,19-21,1 1,0-20</inkml:trace>
  <inkml:trace contextRef="#ctx0" brushRef="#br0" timeOffset="830424.0576">3612 16966,'-20'60,"20"-21,0 1,0 0,0-1,0-19,20-20,19-20,-19-19,0-1,0-19,-20 19,20 0,-20 0,19 21,-19 58,0 1,20 0,-20-1,0 1,20 0,0-40</inkml:trace>
  <inkml:trace contextRef="#ctx0" brushRef="#br0" timeOffset="830672.0824">3889 16470,'0'40,"0"19,0 1,0 39,20-20,-20 21,0-21,20-19,0-1,-20-39,20 0</inkml:trace>
  <inkml:trace contextRef="#ctx0" brushRef="#br0" timeOffset="830888.1039">3830 16867,'40'-20,"-21"0,1 0,20 20,-20-19,19 19,-19 0,0 0</inkml:trace>
  <inkml:trace contextRef="#ctx0" brushRef="#br0" timeOffset="831041.1192">4068 16966,'20'40,"-20"-20,20 19,-20-39</inkml:trace>
  <inkml:trace contextRef="#ctx0" brushRef="#br0" timeOffset="831190.1342">4247 16708,'-20'20,"20"0</inkml:trace>
  <inkml:trace contextRef="#ctx0" brushRef="#br0" timeOffset="831888.2039">4306 16748,'0'-20,"-20"0,0 40,20 20,-19-1,-1 21,20-20,0 19,0-19,0-20,0 19,39-19,-19-20,20-39,-20 19,0-20,-1 20,-19-20,20 1,-20 98,0-19,-20 0,20-20,0-1,0-58,0-1,0 20,0-20,0-19,0-1,0 21,20-1,-20 20,20 0,0 40,0 20,0 0,0 39,-20-20,19 1,-19-20,20-1,0-19,0 0</inkml:trace>
  <inkml:trace contextRef="#ctx0" brushRef="#br0" timeOffset="832839.2988">4762 16807,'0'-19,"-19"19,-21 39,20 1,0-20,0 0,60-20,-20 0,0 0,0 0,-1-20,1 20,20 0,-20 20,0-1,-20 1,0 20,-20-20,0 20,0-1,0-19,0 20,1-40,-1 0</inkml:trace>
  <inkml:trace contextRef="#ctx0" brushRef="#br0" timeOffset="833352.3504">5298 17046,'-20'-20,"20"0,-19 79,19 1,-20-20,20-21,0-38,0-41,20 20,-20-19,19 19,1-19,-20-1,20 20,20 1,-20 19,0 20,-1-20,1 40</inkml:trace>
  <inkml:trace contextRef="#ctx0" brushRef="#br0" timeOffset="833703.3855">5497 17026,'20'0,"19"-20,-39 0,20 0,-20-20,20 1,-20-1,0 20,0 0,-40 1,40 38,-20 21,1 20,19-21,0 21,0-20,0-1,19 1,1-40,0 0,20 0,-20-40,19 1</inkml:trace>
  <inkml:trace contextRef="#ctx0" brushRef="#br0" timeOffset="833880.4032">5775 16589,'-20'40,"0"19,20 21,-20-1,20 0,0-19,0 0,0-21</inkml:trace>
  <inkml:trace contextRef="#ctx0" brushRef="#br0" timeOffset="834256.4408">5933 16926,'-39'40,"19"-20,20 20,-20-1,20 1,0-20,20-20,19-40,-39 1,20-1,0 20,-20-20,40 40,-40 40,0 0,20-1,-20 21,19-20,-19-21,40-19</inkml:trace>
  <inkml:trace contextRef="#ctx0" brushRef="#br0" timeOffset="834504.4656">6191 16569,'-20'20,"20"20,-19 19,19 21,0-1,0 0,0-39,19 20,-19-21,0-19,20 20</inkml:trace>
  <inkml:trace contextRef="#ctx0" brushRef="#br0" timeOffset="834671.4822">6132 17006,'20'-40,"-1"40,1-20,20 20,0-20,-21 1,21 19</inkml:trace>
  <inkml:trace contextRef="#ctx0" brushRef="#br0" timeOffset="834836.4988">6410 16887,'0'39,"19"1,-19 0,0 0,0-21,20 21,-20-40</inkml:trace>
  <inkml:trace contextRef="#ctx0" brushRef="#br0" timeOffset="834989.514">6489 17046,'0'-20,"0"0,0-20,20 20</inkml:trace>
  <inkml:trace contextRef="#ctx0" brushRef="#br0" timeOffset="835288.544">6548 16907,'0'39,"-19"1,38-20,-19 20,0-21,0 1,0-59,20-1,-20 0,0-19,20-1,-20 20,20 1,0 39,0 20,0 19,-20 1,19 19,1 1,-20-20,20-20,-20-1</inkml:trace>
  <inkml:trace contextRef="#ctx0" brushRef="#br0" timeOffset="835441.5593">6866 16887,'0'-20,"-20"60,0-1</inkml:trace>
  <inkml:trace contextRef="#ctx0" brushRef="#br0" timeOffset="835768.5919">6826 17046,'20'-60,"0"40,0-20,0 21,-1 58,1 1,-20 0,0 19,0 21,-20-41,1 21,-1-1,0-19,-20 0,20-20,-19-1,-1 1,20 0,-19-20,39-20,0-19,19-1,21 20</inkml:trace>
  <inkml:trace contextRef="#ctx0" brushRef="#br0" timeOffset="836311.6463">7263 16649,'0'0,"-20"59,20 21,20-1,-20-20,20 21,-20-40,19-21,1 1</inkml:trace>
  <inkml:trace contextRef="#ctx0" brushRef="#br0" timeOffset="836495.6647">7203 17006,'20'-20,"20"0,-1 0,1 0,0 20,0 0</inkml:trace>
  <inkml:trace contextRef="#ctx0" brushRef="#br0" timeOffset="836840.6989">7560 16907,'-39'39,"19"-19,0 20,0 0,20-1,0 1,0-20,20-20,0-20,20 0,-21 0,21-19,-20 19,0 0,0-20,-20 20,0 0,0 1,-40 38,20 1,20 20,-20 0,40 19,-20-39</inkml:trace>
  <inkml:trace contextRef="#ctx0" brushRef="#br0" timeOffset="837095.7246">7977 16788,'0'19,"0"61,0-1,0 1,0-21,0 20,0-39,20-20,20 0,-40-20</inkml:trace>
  <inkml:trace contextRef="#ctx0" brushRef="#br0" timeOffset="837415.7567">7878 16728,'0'-40,"20"1,0 19,0 0,-1 0,21 20,-20 0,20 0,-21 20,21 20,-20-1,0 21,0 19,-40 1,20-21,0 1,0-21,-20 1</inkml:trace>
  <inkml:trace contextRef="#ctx0" brushRef="#br0" timeOffset="837656.7799">8215 16589,'20'-59,"0"39,0 40,-20 39,0 1,0 39,0 0,-20-20,20 1,0-40,20-1,-20-19,20-20</inkml:trace>
  <inkml:trace contextRef="#ctx0" brushRef="#br0" timeOffset="838063.8215">8394 16946,'20'0,"0"-39,-1 19,-19-20,0 20,20 0,-59 40,39 20,-20 19,20 1,0 0,0-1,20-19,-20-1,19-19,21-20,-20 0,0-20,19 1,-19-41,0 1</inkml:trace>
  <inkml:trace contextRef="#ctx0" brushRef="#br0" timeOffset="838279.8431">8572 16470,'-19'40,"19"-1,-20 21,40-1,-20 1,19 19,1 1,0-21,0 1,0-40,0 19,-20-19,20 0</inkml:trace>
  <inkml:trace contextRef="#ctx0" brushRef="#br0" timeOffset="838623.8774">8592 16827,'20'-39,"0"-1,0 40,0-20,0 0,-1 40,1-20,20 40,-20-20,0 19,-1 1,1 0,0-21,-20 21,0 0,-20-20,20 19,-20-19,1 0,-1 0,0-20</inkml:trace>
  <inkml:trace contextRef="#ctx0" brushRef="#br0" timeOffset="839103.9255">9049 16728,'20'-20,"-40"60,-20 0,0-1,21-19,-21 20,20-20,40-20,20-20,-21 0,21 0,0 20,-1 0,1 0,0 0,-20 20,19 0,-19 19,-20 1,0 0,0 0,0-1,-39 21,19-21,-20 1,0-20,1 0,-1-20,0-20</inkml:trace>
  <inkml:trace contextRef="#ctx0" brushRef="#br0" timeOffset="839743.9894">7957 17026,'0'39,"0"1,20 0,-20-1,0 21,0-20,0 19,0-19,0 0,0-1,0 1,0-20,0-20</inkml:trace>
  <inkml:trace contextRef="#ctx0" brushRef="#br0" timeOffset="860449.0598">10259 17184,'-39'0,"19"0,0-19,0 19,0-20,-20 20,21 0,-1-20,0 20,0 0,-20 0,40 0</inkml:trace>
  <inkml:trace contextRef="#ctx0" brushRef="#br0" timeOffset="874641.4789">10597 16966,'-40'0,"20"0,-20 20,21 20,19-1,0 21,0-1,0 21,19-1,1 1,-20-21,20 20,0-39,-20 0,20 0,0-21,-1 1,1 0,0-60</inkml:trace>
  <inkml:trace contextRef="#ctx0" brushRef="#br0" timeOffset="875025.5173">10398 17184,'20'-119,"0"80,0-41,19 21,1-1,20 21,-21 19,21 0,-21 0,1 20,0 20,-20 20,0-1,-1 21,-19 19,-19 20,-1-19,0 19,0-20,0-19,20-1,0-19,0-20,0-20</inkml:trace>
  <inkml:trace contextRef="#ctx0" brushRef="#br0" timeOffset="875275.5423">10993 16907,'0'19,"0"41,0 0,0 19,0 20,0-19,0 19,0-40,20 1,-20-21,20-19</inkml:trace>
  <inkml:trace contextRef="#ctx0" brushRef="#br0" timeOffset="875681.5829">11093 17482,'19'-20,"21"-19,-20 19,0-20,-20 0,20 1,-20 19,0-20,-40 60,40 0,0 39,-20 1,20-20,0 19,20 1,0-21,0-19,0 0,-1-20,21 0,-20-40,0 1,0-1</inkml:trace>
  <inkml:trace contextRef="#ctx0" brushRef="#br0" timeOffset="875928.6076">11450 16768,'20'39,"-20"21,0 19,0 1,0-1,20 20,-1-19,-19-21,20 1,0-21,20-19,-20 0,-20-20</inkml:trace>
  <inkml:trace contextRef="#ctx0" brushRef="#br0" timeOffset="876249.6397">11490 17284,'19'-60,"-19"40,20-19,20-1,-20 20,19 0,-19 20,20 0,0 20,-20 0,-1 20,1-1,0 1,-20 0,0 19,0 1,-20-1,0-19,1 19,-1-19,0-40</inkml:trace>
  <inkml:trace contextRef="#ctx0" brushRef="#br0" timeOffset="876697.6844">12005 16986,'40'-40,"0"20,-80 60,0-20,21 20,-21-20,20 19,20-19,20-20,20 0,-21 0,21-20,0 20,19 20,-19-20,-20 20,20 0,-21 0,-19 19,0 21,0-20,-39 19,19 20,-40-39,21 20,-21-21,20-19,1 0,19-40,0 0</inkml:trace>
  <inkml:trace contextRef="#ctx0" brushRef="#br0" timeOffset="877432.758">10676 17641,'-20'20,"20"19,0-19,0 20,0 0,0-1,0-19,20 20,-20-1,0-19,0 20,0-20,20 0,-20 19,0-19,0 0,0 0,0 0,0 0,20 19,-20-19,0 0,0-20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0T22:05:06.83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258 416,'20'0,"20"20,-21-20,1 0,20 0,0 0,-1 0,21 0,-1 0,-19 0,0-20,19 20,-19 0,0 0,-1 0,1 0,-20 0,19-19,-19 19,0 0,-40-20,-19 0,19 20,-20 0,20 0,-19 0,-1 20,0-20,1 0,-1 0,0 0,20 0,-19 0,19 0,0 0,-20 0,20 0,40 20</inkml:trace>
  <inkml:trace contextRef="#ctx0" brushRef="#br0" timeOffset="114159.7081">2302 1627,'40'-20,"-21"20,21-20,0 0,-1 20,1-19,0 19,0-20,-1 20,1 0</inkml:trace>
  <inkml:trace contextRef="#ctx0" brushRef="#br0" timeOffset="134414.7081">2917 1508,'-20'40,"20"-1,-20 1,20 0,0 19,0-19,0 0,0-21,20-38,-20-41,0 0,0-19,0 0,0-21,0 1,20 20,0 0,-20 19,20 20,0 20,-1 1,1 58,-20 1,20 20,-20 19,20 40,0-20,-20 20,20-20,-1-19,1-21,0-19,0-20,-20 0</inkml:trace>
  <inkml:trace contextRef="#ctx0" brushRef="#br0" timeOffset="134606.7081">2838 1667,'0'-40,"39"20,1 0,0 0,19 1,1 19,-1 19,-19-19</inkml:trace>
  <inkml:trace contextRef="#ctx0" brushRef="#br0" timeOffset="135166.7081">3334 1567,'0'80,"0"-21,0 21,20-1,-20 20,19-59,1 20,0-41,0 1,0 0,-40-40,0-19,-20-1,1-20,19-19,-20 0,20 19,1 0,-1 1,20-1,0 21,0-21,39 20,1-19,0 39,19 0,-19 40,19 20,-39-1,0 41,0-21,-20 1,-20-1,0-19,-19 0,19-20,20-40</inkml:trace>
  <inkml:trace contextRef="#ctx0" brushRef="#br0" timeOffset="135382.7081">3790 1389,'-20'0,"0"0,1 20,-21-1,20 21,0-20,0 20,1-1,19-19,19 0</inkml:trace>
  <inkml:trace contextRef="#ctx0" brushRef="#br0" timeOffset="135846.7081">3711 1428,'0'60,"0"0,0 19,0 20,0 0,0 1,20-21,-20 0,0-19,0-40,-20-20,0-20,0-20,0-39,-19-1,19 1,0-20,20-20,20 20,0 39,-1 0,21 1,0 19,19 20,-19 20,0 0,-1 40,-19 20,0 19,-40 0,20 21,-39-21,19-39,0-20,20-40</inkml:trace>
  <inkml:trace contextRef="#ctx0" brushRef="#br0" timeOffset="136206.7081">4048 1329,'-20'20,"0"0,1 20,-1 39,0-19,20-1,0-19,20-1,0-19,19-20,-19-39,20 19,0-20,-21 0,1 1,-20-21,0 20,-20-19,-19 19,19 20,-20 20,20 0,-19 0,39 40,-20 0,0 19,40-19</inkml:trace>
  <inkml:trace contextRef="#ctx0" brushRef="#br0" timeOffset="136389.7081">4247 1428,'0'80,"0"-21,0 1,0-40,0-20</inkml:trace>
  <inkml:trace contextRef="#ctx0" brushRef="#br0" timeOffset="136510.7081">4266 1171,'20'59,"-20"-19</inkml:trace>
  <inkml:trace contextRef="#ctx0" brushRef="#br0" timeOffset="136926.7081">4445 1409,'0'-40,"20"20,-40 60,20 19,0 1,0-20,0 19,0-39,20-40,-20-20,0 1,20-1,-20-20,20 1,-1 19,1 20,0 40,0 20,-20 0,20 19,0 1,-1-21,1 1,0-40,0-20</inkml:trace>
  <inkml:trace contextRef="#ctx0" brushRef="#br0" timeOffset="137118.7081">4862 1012,'0'39,"0"21,0 19,0 21,0-1,0 0,20-20,-20-39,0 0</inkml:trace>
  <inkml:trace contextRef="#ctx0" brushRef="#br0" timeOffset="137277.7081">4762 1428,'20'-39,"0"39,40-20,-21 0,21 20,-1 0,-19 0,-20 20</inkml:trace>
  <inkml:trace contextRef="#ctx0" brushRef="#br0" timeOffset="138285.7081">6310 1190,'-20'-19,"1"-1,-21 0,0 20,-19 20,19 0,-20-1,21 1,-21 20,21 0,19-21,0 21,60-20,-1-20,1-20,0 20,19 0,-39 20,20-20,-20 20,-1 0,-19 19,0 21,-19-20,-21-1,20 1,-20-20,20 19,1-19,-21-20,40 0</inkml:trace>
  <inkml:trace contextRef="#ctx0" brushRef="#br0" timeOffset="138989.7081">6271 1468,'39'0,"-19"-20,20 0,-20 20,19-19,-19-21,-20 0,-20 20,1 1,-21 38,20 1,-20 20,20 0,20 19,0-19,20 0,0-21,20 1,0-20,-1-20,1 1,0-1,-1 0,-19 0,0-20,0 20,-20 1,20-1,-40 59,20 1,-20 0,0-20,20 19,0-78,20 19,-20-20,20 0,20 1,-21-21,21 21,-20 19,0 20,0 20,-1-1,1 1,-20 20,20 0,-20-1,0 21,20-40,-20 0,20-1</inkml:trace>
  <inkml:trace contextRef="#ctx0" brushRef="#br0" timeOffset="139381.7081">7064 1349,'-19'-20,"-21"60,20-20,0 19,20 1,-20-20,20 0,40-20,0-40,-20 20,-1-19,1 19,-20 59,20 1,-20 0,20-20,-20 19,20-19,0-20,-1 0,21-20,-20-19</inkml:trace>
  <inkml:trace contextRef="#ctx0" brushRef="#br0" timeOffset="139605.7081">7362 932,'20'40,"-20"20,0 39,20-20,-20 20,-20-19,20-21,-20 1,20-40,-20-20</inkml:trace>
  <inkml:trace contextRef="#ctx0" brushRef="#br0" timeOffset="139757.7081">7263 1369,'0'-40,"39"20,-19 1,20-1,0 20,19 0,-19 0,0 20,-21-1</inkml:trace>
  <inkml:trace contextRef="#ctx0" brushRef="#br0" timeOffset="140110.7081">7501 1448,'20'0,"0"-20,19 1,1-1,0 0,-20 0,-1 0,21-19,-60-1,0 40,-19 20,19 0,-20 19,20 1,0 0,20-1,0-19,20 0,20-20,0 0,-1 0,1 0,20-20,-1 0,-19 0</inkml:trace>
  <inkml:trace contextRef="#ctx0" brushRef="#br0" timeOffset="140845.7081">8473 1190,'0'40,"0"20,0 19,0-20,0 41,20-21,-20-19,0-1,0-19,20-20,-40 0,0-40,0 0,1-20,-21-19,0-1,20-19,1-1,-1-19,20 0,0 20,20-1,-1 40,21 1,0 19,-1 20,1 20,-20 0,0 39,0 1,-20 19,0 0,0-19,-20-20,20-21,0 21,20-60</inkml:trace>
  <inkml:trace contextRef="#ctx0" brushRef="#br0" timeOffset="141237.7081">8910 1051,'-60'20,"21"0,-1 20,0 0,1 19,-1-19,20 19,20 1,0-40,40-1,-1-38,1-1,0-20,-1 0,1 1,-20-1,0 0,-20 1,0 19,-20 0,0 0,-20 20,1 20,-1 20,20-1,0 1,1 20,-1-21,20 1</inkml:trace>
  <inkml:trace contextRef="#ctx0" brushRef="#br0" timeOffset="141629.7081">9208 992,'-20'0,"0"20,-20 0,0 19,1-19,19 20,0-20,40 0,39-1,-39 1,20-20,0 0,-1 0,-19 20,0 20,0-1,-20 1,-20-20,0 20,20-1,-39-19,19 0,0 0,0-40</inkml:trace>
  <inkml:trace contextRef="#ctx0" brushRef="#br0" timeOffset="141821.7081">9485 1171,'0'39,"0"1,0 0,0 19,0 1,0-21,0 21,0-20,0-40</inkml:trace>
  <inkml:trace contextRef="#ctx0" brushRef="#br0" timeOffset="142173.7081">9803 992,'0'20,"0"19,0 21,0 0,-20 39,0-20,0 0,0-19,20-20,0-20,20-40</inkml:trace>
  <inkml:trace contextRef="#ctx0" brushRef="#br0" timeOffset="142781.7081">9585 1369,'19'0,"1"0,20 0,0 0,-1 0,1 0,0 0,-21 0,21-20</inkml:trace>
  <inkml:trace contextRef="#ctx0" brushRef="#br0" timeOffset="142957.7081">9942 1250,'0'59,"-20"-19,20 20,-20-21,20 21,0-40,0 0</inkml:trace>
  <inkml:trace contextRef="#ctx0" brushRef="#br0" timeOffset="143413.7081">10160 1250,'-20'40,"-20"-1,21 1,-1 0,20-1,0 1,20-20,-1-40,21 0,-20-20,20 21,-40-1,20-20,-1 0,-19 21,-19-21,-1 40,-20 20,40 0,-20 19,0 1,20 0</inkml:trace>
  <inkml:trace contextRef="#ctx0" brushRef="#br0" timeOffset="143813.7081">10339 1270,'0'20,"0"39,-20 1,20-21,-20 1,20-20,-20 0,0-40,20 0,0-20,0 20,0-19,20-21,20 21,-20-21,-1 40,21 20,-20 60,-20-21,0 21,20-20,-20 19,0-39,40 0</inkml:trace>
  <inkml:trace contextRef="#ctx0" brushRef="#br0" timeOffset="144005.7081">10735 1151,'-19'20,"-1"-1,0 1,-20 20,40-20,-20 19,20 1,20-40</inkml:trace>
  <inkml:trace contextRef="#ctx0" brushRef="#br0" timeOffset="144149.7081">10716 1369,'39'0,"-19"20,-20 19,0-19,-20 20,-19-20,-1 20,-20-21,21-19,-41 20,21-20</inkml:trace>
  <inkml:trace contextRef="#ctx0" brushRef="#br0" timeOffset="144349.7081">9485 952,'40'20,"0"0</inkml:trace>
  <inkml:trace contextRef="#ctx0" brushRef="#br0" timeOffset="144925.7081">12065 1409,'60'0,"39"-20,40 20,19 0</inkml:trace>
  <inkml:trace contextRef="#ctx0" brushRef="#br0" timeOffset="150301.7081">12819 1171,'-20'59,"0"-39,20-60,20 20,-20 1,0-21,0 80,0-1,0-19,-20 20,20-20,0-1,20-38,0-1,0-20</inkml:trace>
  <inkml:trace contextRef="#ctx0" brushRef="#br0" timeOffset="151173.7081">12898 1071,'0'20,"-19"0,-1 20,20-20,-20-1,0 1,0 20,0 0,1-1,-1 1,0 19,-20 1,40-20,-20-1,20-19,20 20,-20-40,40 40,0-40,-1 19,-19-19,20 0,-1 0,-19 0,20 0</inkml:trace>
  <inkml:trace contextRef="#ctx0" brushRef="#br0" timeOffset="151525.7081">13018 1607,'-20'40,"0"-20,40-1,0 1,19-59,-19-1</inkml:trace>
  <inkml:trace contextRef="#ctx0" brushRef="#br0" timeOffset="151653.7081">13117 1468,'-20'-20,"-20"0,20 40,1 20,19 0,0-20,0 19</inkml:trace>
  <inkml:trace contextRef="#ctx0" brushRef="#br0" timeOffset="152300.7081">13256 1587,'0'-39,"0"19,0 0,0-20,0 20,0 20,-20 40,20 0,-20-1,20 1,0-20,0-60,20 1,-20-1,20 0,-1 0,-19 1,20 19,0 60,-20-1,0-19,0 20,0-20,20-40,0 0,0-20,0 1,19 19,-19-20,0 0,0 40,0 40,-40 0,20 19,0 1,0-20,0-1,0-19</inkml:trace>
  <inkml:trace contextRef="#ctx0" brushRef="#br0" timeOffset="152669.7081">13593 1528,'20'0,"19"0,1-20,-20 0,20 0,-20 0,-1-19,-38-1,-1 40,-20 40,20-1,0 1,20 0,0-1,0-19,20 20,0-40,0 20,20-20,-1 0,1 0,0-20</inkml:trace>
  <inkml:trace contextRef="#ctx0" brushRef="#br0" timeOffset="153373.7081">14605 1726,'20'0,"0"-40,-20 1,0-1,-20-19,0 19,0-20,0 1,-19 19,19-19,-20 19,0 0,1 1,19-1,0 20,20 0,20 0,0 0,19-19,1 19,0 20,19 0,1 0,-20 20,-1 0,1 19,-40 21</inkml:trace>
  <inkml:trace contextRef="#ctx0" brushRef="#br0" timeOffset="153548.7081">14446 1508,'20'-20,"20"-20,-1 20,1-19,20 39,-21-20,21 40</inkml:trace>
  <inkml:trace contextRef="#ctx0" brushRef="#br0" timeOffset="153932.7081">14863 1627,'0'-20,"20"-20,-20 1,20-1,-1 20,-19 0,20 0,0 40,-20 20,0 0,-20-1,20-19,-20 0,1 0,19-40,0 0,0-19,0 19,19-20,1 0,20 1,0-1,-1 20,1 0,0 40</inkml:trace>
  <inkml:trace contextRef="#ctx0" brushRef="#br0" timeOffset="154316.7081">15359 1428,'-20'20,"0"0,-19 0,-1 20,20 19,-20 1,21-21,19 1,19-20,21 0,-20-40,20 0,-20 0,19-19,-19 19,-20 0,20 0,-20-20,-20 21,0-1,20 59,0-19,0 20,0-20</inkml:trace>
  <inkml:trace contextRef="#ctx0" brushRef="#br0" timeOffset="154908.7081">15577 1627,'0'-20,"20"0,-20 0,0 1,0-1,20 59,-40 1,20 0,0-1,-20-19,40-59,-20-1,20 20,-20-20,20 1,0 19,19 20,-19 20,-20 0,0 19,20-19,0-20,0-20,0-19,-1 19,21-20,-20 0,20 20,-20-19,19 39,-39 20,20 19,-20 1,0 20,20-21,-20 1,40-20</inkml:trace>
  <inkml:trace contextRef="#ctx0" brushRef="#br0" timeOffset="155420.7081">16550 1627,'39'0,"-19"-20,20 0,0 0,-1 1,-19-1,20-20,-20 20,0 0,-20-19,-20 19,20 40,20-1,-1 1</inkml:trace>
  <inkml:trace contextRef="#ctx0" brushRef="#br0" timeOffset="155876.7081">16847 1448,'0'40,"-19"-20,19 20,-20-1,20 1,0-20,0 0,20-1,-1-58,1 19,0 60,-20-1,20 1,0-20,19-20,-19 0,20 0,-20-20,19-20,-19 1,0 19,0-20,-20 0,20 1,-20-1,0 0,0 40,-20 20</inkml:trace>
  <inkml:trace contextRef="#ctx0" brushRef="#br0" timeOffset="156260.7081">17224 1607,'40'0,"-20"-20,20 0,-21 1,21-1,-20 0,0-20,-20 20,0 0,-40 1,0 58,21 1,-1 20,-20-1,40-19,0-1,0-19,20 0,0-20,19 0,1 0,-20-20,20 0</inkml:trace>
  <inkml:trace contextRef="#ctx0" brushRef="#br0" timeOffset="156708.7081">17621 1508,'-20'20,"-19"19,39 1,-20-20,20 20,0-21,20 1,0-40,-1 1,1-1,0 0,0-20,-20 20,20 1,-20-1,0 40,20 19,-20 1,0 0,19-21,1 21,0-40,0 20,20-40,-20 0,19 0</inkml:trace>
  <inkml:trace contextRef="#ctx0" brushRef="#br0" timeOffset="156972.7081">18078 1131,'0'59,"-20"1,20 19,-20 1,20 19,0-20,0-19,0-21,0 1,20-20,0-40</inkml:trace>
  <inkml:trace contextRef="#ctx0" brushRef="#br0" timeOffset="157500.7081">18276 1230,'-40'79,"21"1,-1 19,0-20,0 1,20-21,0-39,-20-60,20 1,0-21,20 21,0-21,20 40,-1-20,1 1,0 19,-1-20</inkml:trace>
  <inkml:trace contextRef="#ctx0" brushRef="#br0" timeOffset="157884.7081">18435 1230,'0'-20,"0"60,0 0,-20 19,0 1,20-1,-20 1,20-1,0-39,0 20,20-80,0 0,20 1,-20-1,19 0,-19 20,-20 60,0 0,0 0,-20 19,20-19,0-1,0 1,0-40</inkml:trace>
  <inkml:trace contextRef="#ctx0" brushRef="#br0" timeOffset="158036.7081">18653 1528,'0'39,"0"21,0-20,0-1,0-19,20 0</inkml:trace>
  <inkml:trace contextRef="#ctx0" brushRef="#br0" timeOffset="158164.7081">18732 1448,'20'-59,"-20"19,0 80</inkml:trace>
  <inkml:trace contextRef="#ctx0" brushRef="#br0" timeOffset="158660.7081">18732 1607,'20'20,"0"0,0-20,0 0,20-20,-1 0,-19 0,0 0,0-19,0 19,-60 40,20 0,0 19,0 1,20 19,0-39,0 20,20-20,20-20,-20 0,39 0,-19-20,0 0,-1-20,1 21,-20-1,0-20,0 0,-20 21,0-1,-20 0,-20 20,0 40,40-21,0 21</inkml:trace>
  <inkml:trace contextRef="#ctx0" brushRef="#br0" timeOffset="158812.7081">19229 1667,'19'19,"1"1,-20 20,0-20,0 20,-20-21,20 1,-19-40</inkml:trace>
  <inkml:trace contextRef="#ctx0" brushRef="#br0" timeOffset="158996.7081">19506 1190,'-19'60,"-1"19,0 20,0 21,0-1,0-40,1-19</inkml:trace>
  <inkml:trace contextRef="#ctx0" brushRef="#br0" timeOffset="159156.7081">19268 1667,'20'-60,"0"20,0 21,20-1,-1 20,21 0,-1 0,21 20,-21-1,-19 21</inkml:trace>
  <inkml:trace contextRef="#ctx0" brushRef="#br0" timeOffset="159572.7081">20122 1865,'0'-40,"0"1,-20 19,0-20,0-19,0 19,0-20,-19 1,19 19,-20 0,20 1,0-1,1 20,19-19,39 19,1 0,0 0,19 0,1 20,-1 20,-19 0,0 20,-1-1</inkml:trace>
  <inkml:trace contextRef="#ctx0" brushRef="#br0" timeOffset="159740.7081">19903 1607,'60'-20,"-1"0,21 1,19 19,-20 0,1 0</inkml:trace>
  <inkml:trace contextRef="#ctx0" brushRef="#br0" timeOffset="160381.7081">20518 1607,'-39'0,"-1"20,0 20,1-1,19 21,-20-1,40 1,0-40,40 19,0-78,-1-1,1 20,0-19,-21-1,1 0,0 0,0 21,0 58,-20 1,0 0,20 19,0-39,19 0,1 0,-20-20</inkml:trace>
  <inkml:trace contextRef="#ctx0" brushRef="#br0" timeOffset="161428.7081">20876 1964,'-20'-20,"0"-19,20-1,-20 0,20 1,0-21,0 20,0 1,0-1,0 20,0 40,-20 20,20 19,0-19,-20 0,20-1,0-19,0-59,20-1,0 0,0 0,0 1,0 19,-1 0,-19 60,0-1,-19 1,19-20,0-40,19-20,1 1,20-1,-20 0,0 1,19 19,-19 0,0 40,-20 20,0-1,-20 21,20-1,0-19,20-20,-20 0,20-20</inkml:trace>
  <inkml:trace contextRef="#ctx0" brushRef="#br0" timeOffset="161612.7081">21233 1647,'0'39,"0"21,0 0,0-1,0 1,0-41,20 1</inkml:trace>
  <inkml:trace contextRef="#ctx0" brushRef="#br0" timeOffset="162460.7081">21630 1250,'0'59,"-20"1,0 19,-20 1,20 19,1-20,-1 1,20-21,20 1,-20-40,39-1,-19-38,0-21</inkml:trace>
  <inkml:trace contextRef="#ctx0" brushRef="#br0" timeOffset="162620.7081">21749 1607,'0'20,"0"39,-20-19,20 40,-20-21,20-19,0-40</inkml:trace>
  <inkml:trace contextRef="#ctx0" brushRef="#br0" timeOffset="162732.7081">21788 1567,'20'-39,"0"39</inkml:trace>
  <inkml:trace contextRef="#ctx0" brushRef="#br0" timeOffset="163060.7081">21828 1786,'20'0,"20"-20,-1 20,1-20,20 0,-21 0,-19 0,0 1,0-21,-40 20,-20 40,1 0,19 19,0 1,0 0,0 0,40-1,0-19,20 0,19-20,1-20</inkml:trace>
  <inkml:trace contextRef="#ctx0" brushRef="#br0" timeOffset="163332.7081">22463 1587,'-40'-20,"1"20,19 20,-20 0,1 20,19-20,20-1,0 1,20 20,-1-20,1 0,-20 19,20-19,-40 20,20 0,-39-1,19-19,-20 0,0-20</inkml:trace>
  <inkml:trace contextRef="#ctx0" brushRef="#br0" timeOffset="163508.7081">21868 1448,'-20'0,"-20"20</inkml:trace>
  <inkml:trace contextRef="#ctx0" brushRef="#br0" timeOffset="163708.7081">20995 1329,'0'40,"0"-20</inkml:trace>
  <inkml:trace contextRef="#ctx0" brushRef="#br0" timeOffset="166939.7081">13057 1468,'-39'20,"19"0,0 20,-20-1,20 1,20-20,0 0,0 19,40-19,-20 0,0-40,19-20,-39 21,20-1,-20 0,0-20,0 20,0-19,0 19,-39 0,19 20,0 0,20 0</inkml:trace>
  <inkml:trace contextRef="#ctx0" brushRef="#br0" timeOffset="172851.7081">575 2321,'40'20,"-20"-20,20 0,-20 0,-1 0,1-20,20 20,-20-19,0 19,-1-20,21 20</inkml:trace>
  <inkml:trace contextRef="#ctx0" brushRef="#br0" timeOffset="193314.7081">1091 2004,'0'20,"0"20,-19-21,19 21,0 20,-20-1,20 1,0-21,-20-19,20 20,0-20,0-60,0 0,20 1,-20-21,0 20,20 1,-20-1,0 20,-20 80,20-40,0 19,-20 1,20-20,0 19,-20-19,40 0,-40 20,20-20,0 0,-20-40</inkml:trace>
  <inkml:trace contextRef="#ctx0" brushRef="#br0" timeOffset="193706.7081">933 2778,'0'-40,"0"-19,0-1,0-19,19-1,1-19,-20 20,20-1,0 1,0 20,0-1,-20 20,20 1,-20-1,19 40</inkml:trace>
  <inkml:trace contextRef="#ctx0" brushRef="#br0" timeOffset="193826.7081">1131 2381,'20'79,"0"-19,0-20,19-21</inkml:trace>
  <inkml:trace contextRef="#ctx0" brushRef="#br0" timeOffset="194026.7081">992 2441,'20'-40,"20"20,-1 40,1-20,0 0,-1 20</inkml:trace>
  <inkml:trace contextRef="#ctx0" brushRef="#br0" timeOffset="194482.7081">1270 2401,'20'40,"-20"19,20-19,-20 19,20 1,-1 19,1 1,0-21,-20-19,20-20,-60-80,20 20,1-19,-1-21,0 1,20-20,-20 0,20 59,20 0,0 20,0 20,-1 20,1 0,0 0,0 20,0 19,-20 1,0-1,20-19,-20 0,-20-1,40-19</inkml:trace>
  <inkml:trace contextRef="#ctx0" brushRef="#br0" timeOffset="194906.7081">1548 2361,'-20'40,"20"39,20 1,-20-21,20 20,-20 1,0-1,20-39,-20 0,-20-40,0-60,0 1,0-21,0 1,20-40,0 20,0-1,20 61,0 19,20 0,-20 60,-1-1,1 41,-20-1,0-19,20-1</inkml:trace>
  <inkml:trace contextRef="#ctx0" brushRef="#br0" timeOffset="195282.7081">1726 2302,'-19'19,"-1"41,20 0,0-1,0 1,0-21,20 1,-1-20,1-20,20-20,-20-20,0 1,-20-21,19 20,-19-19,-19 19,19-19,-40 19,20 20,0 20,0 0,1 20,-1 20,20 19,0 1,0-1,20-19,-1-20</inkml:trace>
  <inkml:trace contextRef="#ctx0" brushRef="#br0" timeOffset="195458.7081">1965 2361,'0'60,"0"-1,-20-19,40 0,-20-21,19-19</inkml:trace>
  <inkml:trace contextRef="#ctx0" brushRef="#br0" timeOffset="195594.7081">1945 2202,'20'60,"-1"-20</inkml:trace>
  <inkml:trace contextRef="#ctx0" brushRef="#br0" timeOffset="195882.7081">2143 2381,'-20'-40,"20"1,0 78,0 1,0 0,0 19,0-19,0 19,0-39,20-59,-20-1,20 0,-20-19,20 19</inkml:trace>
  <inkml:trace contextRef="#ctx0" brushRef="#br0" timeOffset="196010.7081">2262 2282,'20'59,"0"1,0-1,0 1,-1-20,1-40</inkml:trace>
  <inkml:trace contextRef="#ctx0" brushRef="#br0" timeOffset="196218.7081">2480 1984,'0'40,"0"0,20 19,-20 20,20 21,0-21,-20 0,20-39</inkml:trace>
  <inkml:trace contextRef="#ctx0" brushRef="#br0" timeOffset="196394.7081">2421 2361,'20'-20,"0"0,19 20,1-19,0 19,-1 0,1 19,-20 1</inkml:trace>
  <inkml:trace contextRef="#ctx0" brushRef="#br0" timeOffset="196706.7081">2659 2401,'20'0,"20"-20,-1 0,-19-20,0 21,20-1,-40-20,-20 20,0 60,0 0,0-1,0 1,1 0,19-1,0-19,39 0,1-40</inkml:trace>
  <inkml:trace contextRef="#ctx0" brushRef="#br0" timeOffset="197106.7081">2957 2222,'-20'20,"0"20,0-1,20 1,-20 0,20 0,0-1,20-19,0-60,0 1,0-21,0 20,-20-19,19-1,-19 1,0-20,0 19,0 20,0 60,0 20,20 39,-20 1,20 19,20 0,-20-20,19-19,1-20,-20-21</inkml:trace>
  <inkml:trace contextRef="#ctx0" brushRef="#br0" timeOffset="197570.7081">3770 2222,'-39'-20,"-1"60,20-20,0 39,0-19,1 40,19-21,0-19,19-1,21-39,0 0,-20-39,19 19,-19-20,0 20,-20-19,0-1,0 0,-20 1,0-1,20 20,-39 0,19 20,0 0,0 20,0 20,20-20,0 19</inkml:trace>
  <inkml:trace contextRef="#ctx0" brushRef="#br0" timeOffset="197938.7081">4008 2579,'0'-39,"0"19,-19-40,-1 21,20-1,-20-20,0 1,-20-1,21 21,-21-1,20 0,0 1,0 19,40-20,0 40,20 0,-20 20,19-20,-19 40,0-1,0 1,0 20</inkml:trace>
  <inkml:trace contextRef="#ctx0" brushRef="#br0" timeOffset="198130.7081">3929 2381,'40'-20,"19"0,1 0,-1 1,1-1,-1 20,21 0,-41 0</inkml:trace>
  <inkml:trace contextRef="#ctx0" brushRef="#br0" timeOffset="198401.7081">4802 2044,'20'-40,"-60"20,20 40,1 20,-21 19,0-19,1 19,19 21,0-1,0-39,40 0,0-21,0 1,19 0,21-20,-21-20,21 0</inkml:trace>
  <inkml:trace contextRef="#ctx0" brushRef="#br0" timeOffset="198754.7081">5020 2242,'-39'20,"-1"20,0-1,21-19,-1 20,20-20,0 19,39-19,-19-40,0 1,0-1,0-20,0 20,-1 0,-19-19,0 19,0-20,-19 20,-1 0,0 60,20-20,0 20</inkml:trace>
  <inkml:trace contextRef="#ctx0" brushRef="#br0" timeOffset="199218.7081">5199 2262,'20'-60,"-20"41,0-1,-40 59,40 1,-20 20,20-21,0 1,-19 0,19-20,0-40,0-20,0 20,19-20,-19 1,20-1,-20 0,20 21,0 19,20 19,-40 21,19 0,-19 19,20-19,-20 20,20-41,0 1,20-20</inkml:trace>
  <inkml:trace contextRef="#ctx0" brushRef="#br0" timeOffset="199569.7081">5596 2064,'-20'0,"0"19,0 1,1 20,-1-20,0 19,0-19,20 0,0 0,40 0,-20-20,-1 0,21 20,-20-20,0 19,19 21,-39-20,0 0,0 0,-19 19,19-19,-40 0,40-20</inkml:trace>
  <inkml:trace contextRef="#ctx0" brushRef="#br0" timeOffset="199993.7081">5675 2242,'0'20,"0"20,0-21,0 21,0 0,20-20,0 0,0-20,20-40,-40 20,19-20,1 20,-20-19,0 19,20 0,0 60,-20-1,0 1,20 0,0-20,-1 19,1-39,20 0,-20-19</inkml:trace>
  <inkml:trace contextRef="#ctx0" brushRef="#br0" timeOffset="200218.7081">6092 1905,'0'39,"-20"1,20 20,20 19,-20 0,20 1,0-21,0 1,-1-20,21-21,0-19</inkml:trace>
  <inkml:trace contextRef="#ctx0" brushRef="#br0" timeOffset="200674.7081">6866 2560,'40'-20,"-21"0,1-20,0 1,-20-21,0 20,-20-19,0 19,-19-19,19 19,-40 20,21-20,-1 1,0 19,1 0,19 0,20 0,0-19,0 19,40-20,-21 40,21-20,0 20,-1 0,-19 20,0 20,0-1,0 21</inkml:trace>
  <inkml:trace contextRef="#ctx0" brushRef="#br0" timeOffset="200905.7081">6628 2321,'40'-39,"-1"-1,1 20,19 0,-19 1,20 19,-1-20,1 20,-21 0</inkml:trace>
  <inkml:trace contextRef="#ctx0" brushRef="#br0" timeOffset="201041.7081">7144 2222,'0'99,"0"-39,0-20,0-1,20 1,-1-40</inkml:trace>
  <inkml:trace contextRef="#ctx0" brushRef="#br0" timeOffset="201201.7081">7164 2044,'0'59,"19"-19</inkml:trace>
  <inkml:trace contextRef="#ctx0" brushRef="#br0" timeOffset="201585.7081">7322 2421,'0'-20,"0"-20,0 0,20 1,-20-1,0 20,0 0,0 40,0 40,-20-21,20 21,0-20,0-20,-20-60,40 0,-20 0,20 1,20-21,-20 21,19-1,1 20,0 20</inkml:trace>
  <inkml:trace contextRef="#ctx0" brushRef="#br0" timeOffset="201793.7081">7699 2123,'-39'20,"19"0,0 0,0 19,20-19,20 0</inkml:trace>
  <inkml:trace contextRef="#ctx0" brushRef="#br0" timeOffset="201970.7081">7818 2321,'20'40,"-20"0,0 19,0-19,0-20,-20 20,1-80</inkml:trace>
  <inkml:trace contextRef="#ctx0" brushRef="#br0" timeOffset="202185.7081">7878 1925,'20'39,"0"1,-20 20,0 19,20 0,-20 1,0-21,0 1,0-40</inkml:trace>
  <inkml:trace contextRef="#ctx0" brushRef="#br0" timeOffset="202345.7081">7858 2361,'0'-40,"0"21,40 19,-20-20,19 0,21 20,-1 0,1 0,-1 0,-19 0</inkml:trace>
  <inkml:trace contextRef="#ctx0" brushRef="#br0" timeOffset="202625.7081">8612 1786,'-20'39,"20"21,-20 19,20-19,0 19,0 1,20-1,0-20,0 1,0-20,0-20,0-20</inkml:trace>
  <inkml:trace contextRef="#ctx0" brushRef="#br0" timeOffset="202969.7081">8414 2262,'20'-40,"-1"20,21-19,0 19,-1 20,21 0,-20 0,-1 20,1 0,-40 19,20-19,-40 20,20-1,-20 1,0 0,1-20,-1 19,20-39</inkml:trace>
  <inkml:trace contextRef="#ctx0" brushRef="#br0" timeOffset="203129.7081">8811 2262,'39'40,"-19"-21,0 21,20-20,-20 0,19 0,1-40</inkml:trace>
  <inkml:trace contextRef="#ctx0" brushRef="#br0" timeOffset="203345.7081">9128 2123,'-20'79,"-19"-19,19 39,0-19,20-1,-20 0,20-39,-20 0,0-21,1-19</inkml:trace>
  <inkml:trace contextRef="#ctx0" brushRef="#br0" timeOffset="204241.7081">7680 2183,'19'-20,"-38"0,-1 40,0-20,-20 20,20-1,0 1,1 0,-1 0,0 20,20-21,20 1,0-20,19 0,-19 20,20-20,0 0,-21 0,21 20,-20-20,0 20,0 0,-1 0,-38 19,19-19,-20 20,0-20,0 19,-20-19,21 0,-21 0,20-20,0 0,20-20</inkml:trace>
  <inkml:trace contextRef="#ctx0" brushRef="#br0" timeOffset="205345.7081">9704 2143,'-40'0,"20"20,0 0,20-1,-20 1,20 20,0-20,-19 19,19 1,0-20,-20 20,20-1,0-19,0 20,0 0,0-1,0-19,20 0,-20 0,19-40,-38 0,19-20,0-19,0 19,0-19,0-1,0 1,0-1,0 1,0 19,19 0,1 20,0 1,20-1,-1 20,-19 0,20 20,-20-1,0 1,-1 20,1 0,-20 19,-20-19,20 19,-39-19,19 0,0-20,0-1,0-19,20 0</inkml:trace>
  <inkml:trace contextRef="#ctx0" brushRef="#br0" timeOffset="205889.7081">9922 2222,'0'60,"0"-21,0 21,0 0,0-1,0 20,20-19,-20-1,0-19,0 0,-20 0,20-21,-20-38,20-21,-20 0,0-19,20-1,0-19,0-1,0 1,20-20,0 39,0-19,0 39,0 1,19 19,-19 0,0 20,-20 40,0-1,0 21,-20-1,0 1,20-1,-20 1,20-40,0 0,0-1</inkml:trace>
  <inkml:trace contextRef="#ctx0" brushRef="#br0" timeOffset="206177.7081">10259 1726,'-20'60,"20"-21,0 21,-19 19,-1 1,20 19,-20-20,20 1,-20-21,20-19,20-20,-20 0,40-1</inkml:trace>
  <inkml:trace contextRef="#ctx0" brushRef="#br0" timeOffset="206913.7081">10398 2401,'20'-20,"-20"60,0-1,0 21,0-1,-20 1,20-20,-20-21,0 1,1 0,-1 0,0-40,20 0,0-19</inkml:trace>
  <inkml:trace contextRef="#ctx0" brushRef="#br0" timeOffset="207777.7081">10815 1885,'-40'0,"20"0,0 40,1 19,-1 21,-20 19,20-20,0 0,20 1,0-40,-19-40,-1-40,40 0,-20-19,39-1,1 20,0-19,-21 19,21 1,-20 19,0-20,-20 20,0 0,0 0,0 1,0 58,-20 1,20 0,0 19,0-19,0 19,-20-19,20-20,0 20,20-80,-20 0,20 20,20-19,-21 19,1 0,20 40,-20 0,-20 19,0 21,0-1,0 1,-20-20,20-1</inkml:trace>
  <inkml:trace contextRef="#ctx0" brushRef="#br0" timeOffset="208489.7081">10954 2401,'20'-20,"-1"0,21 0,-20 0,0 1,0-21,-1 20,-19 0,0 0,0 1,-39-1,39 40,-20 19,20 1,0 0,0-1,20-19,0 0,-1-20,1 0,0-20,0 20,20-40,-20 21,-1-21,1 20,-20 0,20-19,-20 98,0-19,-20-1,20-19,0 20,0-100,20 41,0-1,0-20,0 0,-1 1,21-1,-20 40,0 20,0 20,-20-1,20 1,-20 19,0 1,0-20,19-20,-19-1</inkml:trace>
  <inkml:trace contextRef="#ctx0" brushRef="#br0" timeOffset="209393.7081">12065 2163,'-40'-20,"20"20,-19 0,19 20,0 0,0-1,20 1,0 20,20-40,20 0,-1 20,-19-20,0 39,0-19,-20 20,20-20,-20 20,-20-1,20-19,-20 20,0-20,-19-20,39-20</inkml:trace>
  <inkml:trace contextRef="#ctx0" brushRef="#br0" timeOffset="209609.7081">12164 1964,'20'20,"-20"20,20 19,-20 1,20 19,-20-19,0 19,0-39,-20 0</inkml:trace>
  <inkml:trace contextRef="#ctx0" brushRef="#br0" timeOffset="209753.7081">12085 2401,'0'-40,"20"0,19 1,-19 19,20 0,19 20,-19-20,0 20,-20 0</inkml:trace>
  <inkml:trace contextRef="#ctx0" brushRef="#br0" timeOffset="210145.7081">12422 2242,'-20'20,"0"0,1-20,-21 39,40-19,-20 0,0 0,40 0,20-40,-20 0,-1 0,1 0,0 1,-20 78,0-19,0 0,20-21,-20 21,40-60,-40 0,20 1</inkml:trace>
  <inkml:trace contextRef="#ctx0" brushRef="#br0" timeOffset="210361.7081">12601 2004,'0'40,"0"19,0-19,0 39,20-19,-20-1,0-19,19 0,-19-20</inkml:trace>
  <inkml:trace contextRef="#ctx0" brushRef="#br0" timeOffset="210529.7081">12521 2302,'20'-20,"0"20,20-20,-1 20,1-20,0 20,0 0</inkml:trace>
  <inkml:trace contextRef="#ctx0" brushRef="#br0" timeOffset="210881.7081">12740 2321,'39'0,"-19"0,0-19,0-1,20 20,-21-20,-19-20,20 20,-59 1,19 38,0 1,0 20,-20-20,40 19,-19 21,19-40,19 0,1 0,20-1,0-19,-1 0,-19-19</inkml:trace>
  <inkml:trace contextRef="#ctx0" brushRef="#br0" timeOffset="211145.7081">13037 2441,'-19'39,"-1"1,20 0,-20-1,0 1,20 0,0-40</inkml:trace>
  <inkml:trace contextRef="#ctx0" brushRef="#br0" timeOffset="211969.7081">13434 2222,'-39'0,"19"20,0 0,-20 0,20 19,0 1,1 0,19-20,0 0,19-20,21-40,-20 20,0 0,0-20,0 21,-20-1,0 59,0-19,0 0,19 20,21-40,0-20,-20 0,-1 0,1-19,0-1,-20 60,0 19,-20-19,20 0,0 0,0-40,20-20,20 21,-20-1,-1 0,21-20,-20 20,0 20,0 20,-20 0,20 20,-20-1,0-19,19 20,1-20,20-20</inkml:trace>
  <inkml:trace contextRef="#ctx0" brushRef="#br0" timeOffset="212265.7081">13930 2163,'-39'39,"19"21,0-1,20 1,-20 0,20-21,20-19,20-40,-21-19,1-1,0 0,0-19,0 19,0-20,0-19,-1 20,-19-1</inkml:trace>
  <inkml:trace contextRef="#ctx0" brushRef="#br0" timeOffset="212393.7081">14049 1905,'0'39,"-19"1,19 20,0 19,0 0,19-19,1-1,20-19,0 0,-1-40</inkml:trace>
  <inkml:trace contextRef="#ctx0" brushRef="#br0" timeOffset="212809.7081">14704 2441,'-20'-20,"1"-20,-21 20,20-20,-20 21,20-21,-19-20,19 21,0-1,20-19,0 39,20-20,0 20,0-20,-1 21,21 19,0-20,-20 20,19 0,-19 20,0-1,0 1,-20 20,0 20</inkml:trace>
  <inkml:trace contextRef="#ctx0" brushRef="#br0" timeOffset="213017.7081">14466 2361,'0'-20,"40"0,-20 1,19-1,1 0,20 0,-21 20,1-20,0 20</inkml:trace>
  <inkml:trace contextRef="#ctx0" brushRef="#br0" timeOffset="213136.7081">14863 2282,'0'59,"20"1,-20-1,0-39,39 0,-39-20</inkml:trace>
  <inkml:trace contextRef="#ctx0" brushRef="#br0" timeOffset="213281.7081">14942 2103,'0'-39,"0"58,20 21,-20 0</inkml:trace>
  <inkml:trace contextRef="#ctx0" brushRef="#br0" timeOffset="213737.7081">15022 2361,'20'-40,"-1"21,1-21,-20 20,20-20,-20 21,0 58,-20-19,0 20,20-1,-19 1,19 20,0-40,-20-1,40-38,-20-21,19 0,1 20,0-39,0 19,20 20,-21 0,1 20,-20 20,20 20,-20 0,0 19,0 1,20-21,-20 1,40-40</inkml:trace>
  <inkml:trace contextRef="#ctx0" brushRef="#br0" timeOffset="214136.7081">15419 2262,'-20'40,"0"-21,0 21,20 0,0 0,0-21,40 1,-20-20,-1 0,1-20,0-19,0-1,-20 20,20 0,-20 0,20 1,-20-21,0 80,-20 19,40-19,-20 19,0 1,0-20,20-21,-1 1,1-40</inkml:trace>
  <inkml:trace contextRef="#ctx0" brushRef="#br0" timeOffset="214409.7081">15736 2064,'-20'138,"20"-58,0 19,0-20,20-19,-20-20,20-1,0-59,-20 1,20-21</inkml:trace>
  <inkml:trace contextRef="#ctx0" brushRef="#br0" timeOffset="214641.7081">15915 1925,'-20'79,"0"0,20 1,0 19,0-20,20 1,-20-21,20-39,0 0,-1 0</inkml:trace>
  <inkml:trace contextRef="#ctx0" brushRef="#br0" timeOffset="214809.7081">16034 2401,'20'79,"-1"-59,1 0,20 0,-20-20,19-20</inkml:trace>
  <inkml:trace contextRef="#ctx0" brushRef="#br0" timeOffset="215032.7081">16272 2262,'-40'99,"40"-19,-20 19,20 0,0 0,0-39,20-40,0-1,20-58</inkml:trace>
  <inkml:trace contextRef="#ctx0" brushRef="#br0" timeOffset="216016.7081">16669 2421,'0'20,"20"-1,-1-19,21-19,-20-1,20-20,-20 20,-20 0,19-19,-19 19,0 0,-39 0,19 40,0 20,0-1,20 1,-20 0,20 19,20-39,-20 0,40 20,-20-60,19 0,1 0,-20-20,0 21,0-1,-1-20,-19 0,20 1,-20 19,0 40,-20 19,20 21,-19-20,19 19,-20-39,59-40,-19 0,-20 0,20 1,0-21,0 20,0-20,-1 1,1 39,-20 19,20 1,-20 20,0-20,0 0,20-40,0 0,0 0,-20 0,39-19,-19 19,0 40,0 19,-20 1,20-20,0 0,-20 19,39-39</inkml:trace>
  <inkml:trace contextRef="#ctx0" brushRef="#br0" timeOffset="216472.7081">17502 2262,'0'59,"0"21,0-21,0 21,0-1,0 20,0-19,0-41,0 1,0-80,0 1,0-1,-20-20,20 1,0-20,0-1,0 1,20-1,-20 21,20-1,0 41,20-1,-21 40,-19 19,0 21,0-1,-19 1,-1-1,20-19,-20 0,20-40</inkml:trace>
  <inkml:trace contextRef="#ctx0" brushRef="#br0" timeOffset="217080.7081">17661 2381,'40'0,"-21"0,21 0,-20-20,20 0,-20 0,-1 1,-19-21,0 0,-19 20,-1 20,-20 20,20 20,20 0,0 19,0-19,0 19,20-39,0 0,0-20,0 0,19-20,-19-19,0 19,0 0,0-20,-1 20,-19 60,-19-20,19 0,0 0,-40-1,40-38,0-1,0-20,20 20,0-20,19 1,-19-1,20 0,0 21,-1-1,-19 20</inkml:trace>
  <inkml:trace contextRef="#ctx0" brushRef="#br0" timeOffset="217456.7081">18336 2163,'-40'20,"20"-1,0 21,0 0,1-1,-1 21,20-20,-20-20,40 19,19-59,-19 1,20-21,-20 20,0 0,-20-20,19 21,-19-1,-19-20,19 20,-20 0,0 60,0 0,20-1,0 1,0 0,20 0</inkml:trace>
  <inkml:trace contextRef="#ctx0" brushRef="#br0" timeOffset="217760.7081">18475 2441,'19'-20,"21"-20,-20 0,-20 20,0 1,-20 78,0-19,0 0,20-1,0-78,0-1,20 0,0 0,0-19,20 19,-1-19,1 39,19 20,-19 0</inkml:trace>
  <inkml:trace contextRef="#ctx0" brushRef="#br0" timeOffset="236287.7081">496 3016,'-20'0,"40"40,20-20,-1 19,-19-19,20 0,20 0,-21 0,1-1,0-19,-1 0</inkml:trace>
  <inkml:trace contextRef="#ctx0" brushRef="#br0" timeOffset="236831.7081">1111 2837,'-20'40,"20"39,0 41,0-21,20 20,-20 0,20-20,-20-39,20-21,-20-39</inkml:trace>
  <inkml:trace contextRef="#ctx0" brushRef="#br0" timeOffset="237015.7081">972 3353,'20'-19,"0"-1,20-20,-1 0,1 1,20-21,-21 20,1-19</inkml:trace>
  <inkml:trace contextRef="#ctx0" brushRef="#br0" timeOffset="237215.7081">1310 2778,'0'59,"0"1,0 19,0 1,20 19,-1-20,-19 1,20-41,0 1,20-40</inkml:trace>
  <inkml:trace contextRef="#ctx0" brushRef="#br0" timeOffset="237351.7081">1449 3155,'0'59,"0"-19,19 0,1-20</inkml:trace>
  <inkml:trace contextRef="#ctx0" brushRef="#br0" timeOffset="238263.7081">1707 3095,'-40'-19,"0"58,20 1,20 0,-19 19,19-19,0-20,19-20,21-20,-20 0,0 0,0 0,-20 40,0 20,0 19,19 1,-19 19,0 1,0-21,0 1,0-21,-19 1,-1-40,0 20,0-40,-20 20,21-20,19-39,-20-1,20-19,20 19,19 21,1-1,0 0,-1 20,21-19,-21 19,-19-20,0 0,0 1,0-1,0-39,-20 19,0-19,0-1,-20 1,20 19,0 41,-20 38,40 41,-20 0,0 19,0 20,20-19,-20-1,0-20,0-19,20-99,-20 19,0-39,19 19,1 0,0 41,0 19,20 59,-21-19,-19 39,20-19,0 19,-20-19,0-21</inkml:trace>
  <inkml:trace contextRef="#ctx0" brushRef="#br0" timeOffset="238583.7081">2183 3155,'20'0,"19"-60,1 41,-20-21,0 20,0-20,-20 20,0 1,-40-1,20 40,0-1,-20 21,21 20,-1-1,0-19,20 19,20-39,0 0,19-20,1 0,0-40</inkml:trace>
  <inkml:trace contextRef="#ctx0" brushRef="#br0" timeOffset="238911.7081">2500 2877,'-20'0,"-19"20,19 0,0 19,0 1,20 0,0 0,20-21,0 1,0-20,0 0,-1 0,21 40,-20-20,-20 0,20 19,-20 1,0 0,0-1,-20 1,20-20,-40 0,40-40</inkml:trace>
  <inkml:trace contextRef="#ctx0" brushRef="#br0" timeOffset="239111.7081">2619 2738,'0'60,"0"19,0 20,20-19,-20-1,20 0,-20-39</inkml:trace>
  <inkml:trace contextRef="#ctx0" brushRef="#br0" timeOffset="239287.7081">2600 3076,'19'-60,"1"40,20 20,0-20,-1 20,21 0,-1 20,-19-20,20 20</inkml:trace>
  <inkml:trace contextRef="#ctx0" brushRef="#br0" timeOffset="239807.7081">3373 2976,'0'139,"0"-59,0 19,20 0,-20 0,20-19,-20-41,20-19,-20 0,-20-40,0 0,0-19,1-1,-21-39,20-1,0-19,0 0,20 19,0 1,20 19,0 1,20 19,-1 1,1 19,20 0,-21 20,1 40,0-1,-1 21,-39-1,20 1,-20-1,-20-19,1 0,-1-20,0-20,0-20</inkml:trace>
  <inkml:trace contextRef="#ctx0" brushRef="#br0" timeOffset="240223.7081">3750 2837,'-19'60,"-1"-20,0-1,0 1,0 0,20-1,0 1,40-20,-20-20,0-20,-1 0,1 0,20-19,-20-1,0 0,-20 1,20-1,-20 0,-20 20,20 1,-20-1,-20 20,20 20,0 19,-19 1,19 19,20-19,-20 20,20-1,20-39,0 0</inkml:trace>
  <inkml:trace contextRef="#ctx0" brushRef="#br0" timeOffset="240639.7081">4088 2837,'-20'-39,"0"59,-20-1,21 1,-21 20,20 0,0-21,0 21,20-20,20-20,20 20,-20-20,0 0,19 0,-19 20,0 0,0-20,0 19,-20 21,0-20,0 20,0-1,-20-19,0 20,0-20,0 0,20-60</inkml:trace>
  <inkml:trace contextRef="#ctx0" brushRef="#br0" timeOffset="240863.7081">4326 2897,'0'20,"0"19,-20 21,20 19,0-19,-20-1,20 1,0-20,20-20,0-40,0-20</inkml:trace>
  <inkml:trace contextRef="#ctx0" brushRef="#br0" timeOffset="241079.7081">4584 2560,'0'39,"0"21,-20 19,20 20,0-19,0-1,0-19,0-1,0-39</inkml:trace>
  <inkml:trace contextRef="#ctx0" brushRef="#br0" timeOffset="241351.7081">4465 2897,'40'-40,"-1"20,1 1,0 19,19 0,-19 0,-1 0,-19 19,-20 21,0-20,0 39,-20-19,1 20,19-1,-20 1,20-21,0-19,39 0,-19-40</inkml:trace>
  <inkml:trace contextRef="#ctx0" brushRef="#br0" timeOffset="241503.7081">4981 2857,'-20'20,"20"20,0-20,20 19</inkml:trace>
  <inkml:trace contextRef="#ctx0" brushRef="#br0" timeOffset="241783.7081">5060 2956,'20'-19,"-40"-1,0 20,0 20,-19-1,19 21,-20 0,20 0,1-1,-1 1,20 0,39-21,-19-19,20-19,0-1,-1 0,-19-20,20 20,-20 1,0-1</inkml:trace>
  <inkml:trace contextRef="#ctx0" brushRef="#br0" timeOffset="242351.7081">5179 3076,'0'19,"20"-38,0-21,0 0,-20 20,20-19,-20 19,-20 0,0 60,20-1,-20 1,20 0,-20 19,20-39,0 0,20-60,0 1,0-1,0 0,-1 0,1-19,20-1,-20 21,0 19,0 60,-20-21,0 41,0-1,-20 1,20 19,-20-19,20-20,-20-1,20-19,-20 0</inkml:trace>
  <inkml:trace contextRef="#ctx0" brushRef="#br0" timeOffset="242671.7081">4147 2639,'0'20</inkml:trace>
  <inkml:trace contextRef="#ctx0" brushRef="#br0" timeOffset="242887.7081">4743 2679,'0'19</inkml:trace>
  <inkml:trace contextRef="#ctx0" brushRef="#br0" timeOffset="243358.7081">6132 2877,'-20'60,"0"19,0 0,20-39,-20 0,40-20,-20-20</inkml:trace>
  <inkml:trace contextRef="#ctx0" brushRef="#br0" timeOffset="243487.7081">6072 2996,'-20'-79,"0"19,1 21,-1-1,0 20,20 0</inkml:trace>
  <inkml:trace contextRef="#ctx0" brushRef="#br0" timeOffset="243975.7081">6211 2897,'20'0,"0"-20,0-20,-1 21,-38 58,-1 1,0 19,20 1,-20-40,20 20,20-21,-20 1,0-40,20-19,0-1,-20 0,19 1,1-1,0 0,0 1,0 39,0 39,-20 1,20 19,-20 1,19-20,1 19,0-19,20-20</inkml:trace>
  <inkml:trace contextRef="#ctx0" brushRef="#br0" timeOffset="244575.7081">7124 2798,'-40'59,"1"-19,19 19,0 1,0 0,0-21,20 1,20-40,0 0,0-20,0 0,-1-19,21-1,-40 0,20 20,-20-19,0-21,20 40,-40-19,0 58,20 21,0 0,0 19,0-19,20 20,0-1,-20 1,20 19,-20-19,19 19,-38-20,19 21,-40-21,0-19,1 0,-1-20,0-20,0 0,1-20,19-20,0-20,20-19,20 0,0 39</inkml:trace>
  <inkml:trace contextRef="#ctx0" brushRef="#br0" timeOffset="245006.7081">7422 2956,'0'-19,"-20"-1,-20 40,0 19,1 1,19 20,-20-21,20 21,0-21,20-19,20 0,0-20,20 0,-1-20,1 0,0-19,0-1,-21 0,1 1,-20-1,0-20,0 21,0-1,-39 20,-1 20,20 0,0 20,0 20,20-20,-20 19,40-19</inkml:trace>
  <inkml:trace contextRef="#ctx0" brushRef="#br0" timeOffset="245294.7081">7541 2877,'0'60,"0"-21,0 21,0-1,19-19,-19 0,40-20,0-40,-20-20,-20 0,20 1,-1-1,1 0,0-19,0-1,0 21,0-21,19 40,-19 0</inkml:trace>
  <inkml:trace contextRef="#ctx0" brushRef="#br0" timeOffset="245919.7081">7858 2996,'0'20,"40"-20,-20-20,19 0,-19-19,20 19,-40 0,20-20,-20 20,-20 1,-20-1,20 20,1 20,-1-1,0 21,20 0,-20 19,20 1,20-20,-20-21,40 1,-21-20,21 20,0-40,-20 20,-1-20,1 1,20-21,-20 80,-20-21,0 21,0-20,0-40,0-39,0 19,0 0,0-19,20-1,-1 1,1-1,20 20,0 20,-20 20,-1 0,1 40</inkml:trace>
  <inkml:trace contextRef="#ctx0" brushRef="#br0" timeOffset="246358.7081">8354 3076,'20'-40,"0"20,-20-20,20 1,-20-1,0 0,0 20,-20 60,0 0,20 19,-20-19,20-20,0-40,0-20,0 20,20-19,0-1,0 0,19-19,-19 39,20 0,-20 20,19 40,-39-20,0 19</inkml:trace>
  <inkml:trace contextRef="#ctx0" brushRef="#br0" timeOffset="246846.7081">8592 3076,'0'-40,"20"20,0-20,-20 20,20 1,-20-21,0 20,0 60,-20 19,0-19,0 0,20-20,-20 19,40-59,-20-19,20 19,-20-20,20 0,0 1,20-1,-21 0,1 40,0 20,0 20,-20 0,-20 19,20-19,0 19,0-39,20 20,0-20</inkml:trace>
  <inkml:trace contextRef="#ctx0" brushRef="#br0" timeOffset="247942.7081">8870 3115,'0'-20,"0"-19,0 19,0 0,0 0,0-20,0 21,20 58,-40 1,20 0,0-20,0-1,0 1,0-40,0-19,20 19,0-20,-20 20,20-19,0-1,-1 20,1 20,-20 40,0-1,0-19,0 20,0-20,20-40,0-20,0 20,0-19,19 19,-19-20,0 20,0 1,0 38,-20 21,0 20,0-21,0 21,0-20,20 19,-20-39,19 0</inkml:trace>
  <inkml:trace contextRef="#ctx0" brushRef="#br0" timeOffset="248630.7081">9287 3056,'20'-20,"19"0,1 20,-20-20,-20 0,0-19,-20 39,-20 19,21 1,19 0,-20 20,20-20,0 19,20-19,19-20,-19 0,0 0,0-20,0 1,-1-1,-19 0,20-20,-20 20,20 0,-40 80,20-40,0 0,-20 19,20-39,20-19,0-21,0 20,-20-20,20 20,20-19,-21-1,1 20,0 60,-20 0,0-1,20 21,-20-1,0-19,0 0,40-20,-21-40</inkml:trace>
  <inkml:trace contextRef="#ctx0" brushRef="#br0" timeOffset="248798.7081">9823 2738,'0'60,"-20"19,20 20,0 1,-20-1,20-20,0-39</inkml:trace>
  <inkml:trace contextRef="#ctx0" brushRef="#br0" timeOffset="248934.7081">9704 3016,'19'-40,"1"20,20 1,19 19,21 0,-21 19,1 1</inkml:trace>
  <inkml:trace contextRef="#ctx0" brushRef="#br0" timeOffset="254054.7081">11013 3135,'60'0,"-1"0,-19 20,0-20,-1 0,1 0,-20 0</inkml:trace>
  <inkml:trace contextRef="#ctx0" brushRef="#br0" timeOffset="254534.7081">11529 2639,'0'40,"20"-1,-20 41,-20 19,20 40,0-40,-20 0,20-39</inkml:trace>
  <inkml:trace contextRef="#ctx0" brushRef="#br0" timeOffset="254990.7081">11529 3095,'40'-19,"0"-21,-1 20,21 0,-20 0,-1 0</inkml:trace>
  <inkml:trace contextRef="#ctx0" brushRef="#br0" timeOffset="255214.7081">11827 2639,'0'59,"-20"1,20 19,-20 21,40-1,-20-20,20-19,0-21,0-19</inkml:trace>
  <inkml:trace contextRef="#ctx0" brushRef="#br0" timeOffset="255414.7081">11886 3175,'20'0,"20"-20,0 0,-21-20,21 1,-20 19,0-20</inkml:trace>
  <inkml:trace contextRef="#ctx0" brushRef="#br0" timeOffset="255558.7081">12045 2937,'-40'39,"21"1,-1 20,20-21,0 1,0 0,0-21,20-19,19 0,-19-19,20-41</inkml:trace>
  <inkml:trace contextRef="#ctx0" brushRef="#br0" timeOffset="255742.7081">12224 2738,'-20'80,"20"-1,-20 20,20 0,0-19,0-21,20-19,0-40</inkml:trace>
  <inkml:trace contextRef="#ctx0" brushRef="#br0" timeOffset="256390.7081">12482 2917,'-40'0,"20"39,0 1,-19 20,-1-1,20 1,0-21,60-39,-20-39,0-21,19 21,-19-21,0 0,-20 1,20-1,-20 1,20-1,-20 40,-20 60,20 20,-20 19,20 20,0 1,0-21,20-20,0-19,0-20,-1 0</inkml:trace>
  <inkml:trace contextRef="#ctx0" brushRef="#br0" timeOffset="256806.7081">13176 2976,'-20'0,"-39"40,39 0,0-1,0 21,1-1,19-19,19-20,21-20,-20-20,20 0,-21-19,21-1,-20 0,-20 1,0-1,0 0,0 20,-40 0,20 40,1 0,-1 20,0 19,20 21,0-21</inkml:trace>
  <inkml:trace contextRef="#ctx0" brushRef="#br0" timeOffset="257102.7081">13375 3254,'20'-20,"-20"-19,19 19,-19-20,-19-19,19 19,-20-20,0 21,-20-1,20 0,0 20,1 1,-1-1,20 0,20-20,-1 20,21 0,0 1,0 19,19 19,-39 1,20 20</inkml:trace>
  <inkml:trace contextRef="#ctx0" brushRef="#br0" timeOffset="257270.7081">13256 3115,'39'-39,"1"19,20 0,-1 0,1 20,-1 0,-19 20</inkml:trace>
  <inkml:trace contextRef="#ctx0" brushRef="#br0" timeOffset="257566.7081">13712 3234,'0'-39,"0"-1,-20 0,20 1,-20-1,0-20,1 21,-1-1,-20 0,20 20,20-19,0-1,20 20,0 0,20 0,-1 1,1 19,0 19,-1 1,-19 0</inkml:trace>
  <inkml:trace contextRef="#ctx0" brushRef="#br0" timeOffset="257766.7081">13533 3056,'20'-40,"20"20,0 0,19 0,-19 20,19-19,-19 19,0 0</inkml:trace>
  <inkml:trace contextRef="#ctx0" brushRef="#br0" timeOffset="257886.7081">13910 3056,'0'59,"0"-39,0 20,0-20,40-20</inkml:trace>
  <inkml:trace contextRef="#ctx0" brushRef="#br0" timeOffset="258038.7081">14208 2877,'20'20,"20"-20</inkml:trace>
  <inkml:trace contextRef="#ctx0" brushRef="#br0" timeOffset="258110.7081">14208 2877,'0'0</inkml:trace>
  <inkml:trace contextRef="#ctx0" brushRef="#br0" timeOffset="258206.7081">14168 2976,'-19'40,"-21"0,20-1,0 1,20 0,0-20,20-1,20-19,-1 0,1 0,0-19</inkml:trace>
  <inkml:trace contextRef="#ctx0" brushRef="#br0" timeOffset="258566.7081">14387 3155,'20'0,"-1"0,1 0,0-20,20 0,-20 0,-1 1,-19-1,0 0,0-20,-19 20,19 0,-20 20,-20 0,20 20,-19 0,19 20,-20 0,40 19,-20-19,20-1,20 1,20-20,-20 0,19-20,1 0,-20-20,0 0</inkml:trace>
  <inkml:trace contextRef="#ctx0" brushRef="#br0" timeOffset="258774.7081">13891 2778,'39'0,"1"0,20 0</inkml:trace>
  <inkml:trace contextRef="#ctx0" brushRef="#br0" timeOffset="259294.7081">15161 3334,'-20'-20,"0"0,20-20,-20 0,0 1,0-21,1 21,-1-1,0 0,0-19,-20 19,20 0,1 1,19-1,-20 20,40-20,-1 20,1 1,20-1,20 0,-21 20,21 20,-21 0,1 19,-40 1,20 20,-40-21</inkml:trace>
  <inkml:trace contextRef="#ctx0" brushRef="#br0" timeOffset="259470.7081">14942 3095,'40'-39,"0"19,19 0,1 0,-1 20,1-20,-1 20</inkml:trace>
  <inkml:trace contextRef="#ctx0" brushRef="#br0" timeOffset="259798.7081">15379 2996,'-40'20,"20"0,-19 0,19 19,0 1,0 0,20-1,40-19,-20-20,19-20,1 1,0-21,-20 20,19-20,-39 21,20-1,-20-20,-20 20,0 0,1 20,-21 20,20 0,0 20,0-1,1 21,38-40</inkml:trace>
  <inkml:trace contextRef="#ctx0" brushRef="#br0" timeOffset="260142.7081">15657 3115,'20'-20,"-1"-19,-19 98,-19-19,-1 0,0-21,0 21,0-60,20-19,0-1,0 20,20-20,0 1,20-1,-1 0,1 20,0 20,-1-19,1 19</inkml:trace>
  <inkml:trace contextRef="#ctx0" brushRef="#br0" timeOffset="260486.7081">16490 2698,'-20'60,"0"19,1-19,19 19,-20 1,0-21,0 1,20-1,-20-39,20 20,40-60,-20 0,0-20</inkml:trace>
  <inkml:trace contextRef="#ctx0" brushRef="#br0" timeOffset="260734.7081">16748 3056,'20'59,"0"-19,0 0,19 19,1-19,20 0,-21-40,1 0</inkml:trace>
  <inkml:trace contextRef="#ctx0" brushRef="#br0" timeOffset="260998.7081">17244 2917,'-39'59,"-1"21,-20 19,1 20,19-20,-19 0,19-19,20-21,0-19,40-60,20-39,-1-1</inkml:trace>
  <inkml:trace contextRef="#ctx0" brushRef="#br0" timeOffset="261413.7081">17264 3195,'40'19,"-20"-19,19 0,-19-19,20-1,-1 0,-19 0,20 0,-40 0,20-19,-20 19,-20 0,-20 20,1 20,-1 20,0-1,20 21,-19-1,19 1,20-20,0-21,20 1,0 0,19-20,1 0,19-40,-19 21</inkml:trace>
  <inkml:trace contextRef="#ctx0" brushRef="#br0" timeOffset="262013.7081">17800 3016,'-20'0,"0"20,-20 0,21 19,-21 21,20-20,20-1,0 1,20-20,0-20,19 0,-19-20,20 0,-20-20,0 1,0 19,-1-20,1 20,-20 40,0 20,0-20,20 19,0-19,0-20,0 20,-1-40,21 20,-20 0,0-20,0 60,-20 0,0-20,-20-80,40 1,0 19,19-20,1 1,19-21,1 41,19-1,-19 20,-1 20,-19 20</inkml:trace>
  <inkml:trace contextRef="#ctx0" brushRef="#br0" timeOffset="262709.7081">18812 3095,'59'0,"-19"0,20 0,19 20,0 0,1-20</inkml:trace>
  <inkml:trace contextRef="#ctx0" brushRef="#br0" timeOffset="287236.7081">19546 3353,'20'-39,"-20"-1,0-20,20 1,-20-1,20 1,-20-1,0-19,0 19,0 1,0-1,19 1,-19 19,0 80,20 19,-20 41,20 19,20-20,-40-40,40-19,-21-20,1 0,20-60,-20 0,0-39,-20 19,19-19,-19 0,0-1,20 1,-40 19,20 41,0 19</inkml:trace>
  <inkml:trace contextRef="#ctx0" brushRef="#br0" timeOffset="287748.7081">20201 2917,'-20'0,"-20"20,21-1,-1 41,0 0,20 19,0-20,0-19,40-60,-21-19,-19-1,20 0,-20-19,0 19,0 0,-20 1,1 19,-1 40,20-1,0 41,0-20</inkml:trace>
  <inkml:trace contextRef="#ctx0" brushRef="#br0" timeOffset="288364.7081">20300 3135,'0'-40,"0"21,20-21,-20 20,0-40,-20 41,20-1,0 59,0 21,0 0,0-1,0-19,20-20,-20-40,0-20,0 0,0-19,0 19,0 0,20 21,0 58,-20 1,20 0,-20-20,19-1,1-58,0-21,-20 20,20 21,-20-21,20 0,-20 20,20 1,19 58,-39-19,20 20,-20-1,20 21,0-20,0-1,0-19</inkml:trace>
  <inkml:trace contextRef="#ctx0" brushRef="#br0" timeOffset="288524.7081">20717 2897,'20'79,"-20"-19,20-20,-1 19,-19-19,20-40</inkml:trace>
  <inkml:trace contextRef="#ctx0" brushRef="#br0" timeOffset="288652.7081">20757 2877,'-20'-79,"0"59,20 79,20-19</inkml:trace>
  <inkml:trace contextRef="#ctx0" brushRef="#br0" timeOffset="289052.7081">20895 3076,'0'-40,"0"20,20-40,-20 21,0 19,20 60,-20-1,0 1,0 20,0-21,20 1,-20-100,0 21,0-1,20-20,-20 21,40 39,-21 20,-19 19,20 1,20 0,-20-20,0-20</inkml:trace>
  <inkml:trace contextRef="#ctx0" brushRef="#br0" timeOffset="289412.7081">21253 2877,'-20'-20,"0"80,20-40,0 19,0 1,0-20,20 20,0-80,-20 0,19 20,-19-19,20 19,0 79,0-19,-20 0,20-1,0-19,0 0,19-60,-19 21</inkml:trace>
  <inkml:trace contextRef="#ctx0" brushRef="#br0" timeOffset="289603.7081">21491 2520,'20'59,"-20"1,0 19,19 21,1-21,0 0,-20-19,0-40</inkml:trace>
  <inkml:trace contextRef="#ctx0" brushRef="#br0" timeOffset="289748.7081">21451 2877,'40'-40,"-1"21,1 19,0-20,0 20,-1 0,1 0</inkml:trace>
  <inkml:trace contextRef="#ctx0" brushRef="#br0" timeOffset="290044.7081">21709 2976,'20'0,"0"-20,19 1,-19-1,0 0,0 0,0 0,-20 0,0-19,-20 39,-20 59,20-19,20 0,-19 19,38-19,-19-20,20-20,0-20</inkml:trace>
  <inkml:trace contextRef="#ctx0" brushRef="#br0" timeOffset="290468.7081">22007 2798,'0'-20,"-20"20,20 40,-20-1,0 21,20-21,0 1,0-20,20 0,20-60,-20 0,-1 21,-19-21,20-20,-20 1,20-1,-20 1,-20-1,20 1,0 19,-20 100,40-1,0 1,0-1,20 1,-1-1,1-39,0-40,19 0,-19 1,19-41</inkml:trace>
  <inkml:trace contextRef="#ctx0" brushRef="#br0" timeOffset="290692.7081">22662 2103,'-20'60,"0"19,20 20,0 20,0-19,20-1,0-40,19 1,-19-40,-20 0</inkml:trace>
  <inkml:trace contextRef="#ctx0" brushRef="#br0" timeOffset="290988.7081">22562 2579,'20'-39,"0"-1,20 20,-1-19,21 19,-40 20,19 20,-19-1,-20 21,-20 0,1 19,-1 1,0-1,20-19,-20 0,20-1,40-58,-20-1</inkml:trace>
  <inkml:trace contextRef="#ctx0" brushRef="#br0" timeOffset="291148.7081">22880 2579,'20'60,"0"-20,-1-1,21 1,-20 0,20-40,-21 0</inkml:trace>
  <inkml:trace contextRef="#ctx0" brushRef="#br0" timeOffset="291363.7081">23098 2520,'-20'40,"20"19,-20 1,1 19,19-19,0 19,0-20,0 1,0-40,39-20,1-20,0-20</inkml:trace>
  <inkml:trace contextRef="#ctx0" brushRef="#br0" timeOffset="291724.7081">23594 2242,'-39'0,"19"20,-20 0,0 0,20-1,-19 21,39-20,20 0,-1 0,1-20,20 20,-20 19,0 1,0 0,-20-1,0-19,0 20,-20-20,20-1,-20-19</inkml:trace>
  <inkml:trace contextRef="#ctx0" brushRef="#br0" timeOffset="292403.7081">23674 2520,'39'-20,"-19"20,0-20,20 0,-21-19,-38 19,-1 20,0 0,0 20,-20 19,40 1,-19 0,19-1,0 1,19-20,1 0,0-20,20 0,-40-20,39 0,-19-20,0 1,-20 19,0 0,0 0,0 40,0 20,0-1,0-19,0 0,20-60,0 21,-20-21,40 20,-21-20,1 21,0-1,0 59,-20 1,0 0,0-1,0 1,0 0,20-20</inkml:trace>
  <inkml:trace contextRef="#ctx0" brushRef="#br0" timeOffset="292771.7081">24190 2441,'-40'39,"20"1,20-20,0 19,0-19,0 0,20-20,20-40,-21 21,21-21,-40 20,20 80,-20-1,0 20,-20-19,40-20,-20-20,20-20,0-40</inkml:trace>
  <inkml:trace contextRef="#ctx0" brushRef="#br0" timeOffset="293004.7081">24388 2202,'0'60,"0"-20,0 39,0-19,0 39,-20-20,20-39,0-1,-20 1,0-20</inkml:trace>
  <inkml:trace contextRef="#ctx0" brushRef="#br0" timeOffset="293147.7081">24289 2599,'0'-20,"20"1,19-21,1 20,0 0,19 0,1 20,-21 0,1 0</inkml:trace>
  <inkml:trace contextRef="#ctx0" brushRef="#br0" timeOffset="293467.7081">24547 2619,'0'20,"39"0,-19-20,20-20,0 0,-1 0,1 0,0 1,-20-1,-20 0,19 0,-19 0,-19 0,-41 60,20 0,20-1,1 21,-1-1,20-19,0-20,39 20,-19-20,20-20,-20 0,20 0</inkml:trace>
  <inkml:trace contextRef="#ctx0" brushRef="#br0" timeOffset="294219.7081">19546 3730,'40'-39,"-1"19,1-20,0 0,0 21,-1-21,1 20,-20 0,-20 0,-40 1,20 19,-19 19,-1 21,-20 0,1 19,19 1,20-1,0-19,40 0,0-1,20-39,-1 0,21 0,-20-19,-1-21</inkml:trace>
  <inkml:trace contextRef="#ctx0" brushRef="#br0" timeOffset="294411.7081">19963 3413,'0'-20,"-40"60,20 19,0 1,20 19,-19-19,19-1,0-19,19-20,1 0</inkml:trace>
  <inkml:trace contextRef="#ctx0" brushRef="#br0" timeOffset="294723.7081">19963 3770,'20'0,"-1"0,1-20,0 0,20 1,-20-1,0-20,-1 0,-58 40,19 20,-20 20,20-20,0 19,1 21,19-20,0-21,39 1,1-40</inkml:trace>
  <inkml:trace contextRef="#ctx0" brushRef="#br0" timeOffset="294947.7081">20300 3651,'-40'60,"21"-21,-1-19,20 40,0-41,20 21,19-40,-19 0,20 0,0-40,-21 21,21-21</inkml:trace>
  <inkml:trace contextRef="#ctx0" brushRef="#br0" timeOffset="295140.7081">20499 3413,'-20'59,"20"-19,0 39,0 1,0-1,0 1,0-41,0 1</inkml:trace>
  <inkml:trace contextRef="#ctx0" brushRef="#br0" timeOffset="295307.7081">20399 3691,'20'-20,"0"0,20 0,-1 0,1 0,0 20,0 0,-1 0,1 0</inkml:trace>
  <inkml:trace contextRef="#ctx0" brushRef="#br0" timeOffset="295603.7081">20657 3711,'20'19,"20"-19,-20-19,19-1,1 0,0 0,-20 0,-20-20,-20 60,-20 0,0 20,21 0,-1-1,20-19,0 0,39 20,-19-60,20 20</inkml:trace>
  <inkml:trace contextRef="#ctx0" brushRef="#br0" timeOffset="295979.7081">20955 3691,'0'39,"-20"-19,20 20,-20 0,20-21,20 1,20-59,-20-1,0 0,-1 1,-19-1,20-20,-20 21,0-21,0 20,-20 21,1 19,19 19,-20 41,20-20,20 19,-20-19,39 0,-19-1,20-39,-1 0,1-20</inkml:trace>
  <inkml:trace contextRef="#ctx0" brushRef="#br0" timeOffset="296211.7081">21550 3175,'0'39,"0"21,0 19,0 21,20-21,0 0,0-19,0-1,0-39,-1 0</inkml:trace>
  <inkml:trace contextRef="#ctx0" brushRef="#br0" timeOffset="296539.7081">21590 3512,'20'-40,"20"21,-1 19,-19 0,20 0,-20 39,-20 1,0-20,-20 19,0 1,0 0,0-20,0 19,20-19,20-40,20 1,-20-1</inkml:trace>
  <inkml:trace contextRef="#ctx0" brushRef="#br0" timeOffset="296683.7081">21868 3591,'20'20,"-20"20,20-20,-20 20,19-21,-19 1,20-20</inkml:trace>
  <inkml:trace contextRef="#ctx0" brushRef="#br0" timeOffset="296883.7081">22027 3552,'0'59,"-20"1,20 19,0 1,20-21,-20 20,19-39,-19-20,20-20</inkml:trace>
  <inkml:trace contextRef="#ctx0" brushRef="#br0" timeOffset="297403.7081">22562 3572,'0'119,"-20"-20,20-20,0 20,0-39,0-20,-19-1,-1-58,0-21,0 0,0-19,20-21,-20 1,20-20,20-1,-20 1,40 20,0 19,-21 21,21 19,0 0,-20 40,0 0,-1 0,1 39,-20-19,-20 19,1 1,-1-21,0 1,20-20,0 0</inkml:trace>
  <inkml:trace contextRef="#ctx0" brushRef="#br0" timeOffset="297739.7081">22781 3572,'39'0,"1"0,-20-20,20 0,-1 0,-19 0,0 0,0 1,-40-21,-20 40,20 20,1 0,-1 19,0 1,40 0,-20-1,20 21,-1-40,21 0,0-20,-20 0,19 0,1-20</inkml:trace>
  <inkml:trace contextRef="#ctx0" brushRef="#br0" timeOffset="298155.7081">23277 3433,'-40'20,"20"19,-19 1,19 0,20-1,0 1,39-20,-19-40,20 0,-20-20,0 21,-1-1,1-20,-20 20,0 0,-20 1,1-1,-1 40,40-1</inkml:trace>
  <inkml:trace contextRef="#ctx0" brushRef="#br0" timeOffset="298595.7081">23495 3472,'20'40,"-20"0,20 19,-20 1,20 19,-1 1,-19-21,0-19,20-20,-40-40,20-20,-19 0,-1 1,0-21,0-19,0-1,20 1,0 0,20 19,0 1,0 19,19 20,-19 20,20 20,-20 0,0 20,-1 19,-19 1,0 19,-19-39,19-1,-40-19,20-60</inkml:trace>
  <inkml:trace contextRef="#ctx0" brushRef="#br0" timeOffset="298787.7081">23812 3016,'0'60,"-19"19,-1 20,20 0,0 20,0-39,20-41,-20-19</inkml:trace>
  <inkml:trace contextRef="#ctx0" brushRef="#br0" timeOffset="298947.7081">23991 3532,'60'-20,"-1"0,1-19,-21 19,1-20</inkml:trace>
  <inkml:trace contextRef="#ctx0" brushRef="#br0" timeOffset="299075.7081">24249 3334,'-59'19,"19"21,-20 0,21 19,19 1,0-1,40-19,39-20,1 0</inkml:trace>
  <inkml:trace contextRef="#ctx0" brushRef="#br0" timeOffset="301651.7081">1369 4008,'20'0,"20"0,19-20,1 20,19-20</inkml:trace>
  <inkml:trace contextRef="#ctx0" brushRef="#br0" timeOffset="306755.7081">1925 3711,'0'39,"0"1,-20 59,20-20,0 21,-20-21,20-19,20-21,-20-19,20-20,0-20,0 0,-1-19,1-1,-20-19,20-21,0 21,-20-21,20 21,-20-1,0 40,0 40,0 40,-20 19,20 20,0-19,0-1,20-59,-20 0</inkml:trace>
  <inkml:trace contextRef="#ctx0" brushRef="#br0" timeOffset="306987.7081">2322 3830,'-20'0,"0"19,-20 1,20 20,-19 0,19-21,0 1,40 0</inkml:trace>
  <inkml:trace contextRef="#ctx0" brushRef="#br0" timeOffset="307155.7125">2361 4127,'-19'80,"-1"-41,20 1,-20-20,0 0,20-60</inkml:trace>
  <inkml:trace contextRef="#ctx0" brushRef="#br0" timeOffset="307394.7364">2401 4107,'0'40,"0"0,20-20,20-40,-21 0,1-20,0 1,0-1</inkml:trace>
  <inkml:trace contextRef="#ctx0" brushRef="#br0" timeOffset="307507.7476">2560 4008,'0'40,"-20"0,20-1,0 1,20-20,-20 0,40-1</inkml:trace>
  <inkml:trace contextRef="#ctx0" brushRef="#br0" timeOffset="307907.7877">2818 3889,'-40'20,"20"20,0-1,1 21,-1-20,20 19,0-39,39 0,1-40,-20-20,-20 1,20-1,0 0,-20 20,0-19,0 78,0 1,20 20,-20-1,0-19,19 19,1-39,0 0,0-20,0-20</inkml:trace>
  <inkml:trace contextRef="#ctx0" brushRef="#br0" timeOffset="308163.8133">3056 3631,'0'40,"-20"19,20 1,0 19,0 20,0-19,20-1,0-19,-20-21,20-19,19-20,-39-39</inkml:trace>
  <inkml:trace contextRef="#ctx0" brushRef="#br0" timeOffset="308403.8373">3195 3552,'-20'79,"0"1,20-1,-20 20,20 0,0-19,20-1,-20-39,20 19,20-39,-20-20</inkml:trace>
  <inkml:trace contextRef="#ctx0" brushRef="#br0" timeOffset="308587.8556">3294 4008,'0'60,"20"-21,0 1,0-20,-1 0,21-20,-20 0,20-40</inkml:trace>
  <inkml:trace contextRef="#ctx0" brushRef="#br0" timeOffset="308770.874">3552 3869,'-20'99,"0"1,20-1,0 0,20-19,-20-1,40-20,-20-19,0-40,-1 0</inkml:trace>
  <inkml:trace contextRef="#ctx0" brushRef="#br0" timeOffset="309562.9532">4167 3790,'-39'20,"-1"19,20 21,-20-20,20 19,1 1,19-40,19 19,21-39,-20-20,20-19,-20-1,-20 20,0 0,19-19,-38 19,19 0,-20 0,0 40,40 0,0 0,-20-1,19 21,-19 20,20-1,0-19,0 19,0-39,0 20,-1-20,1-20,0 0,0-20,-20 0,0 0</inkml:trace>
  <inkml:trace contextRef="#ctx0" brushRef="#br0" timeOffset="310051.002">4326 3988,'0'100,"0"-1,0-20,20 1,-20-21,20-19,-20-1,0-19,0-40,-20-19,0-21,0-19,0-20,0-1,20 1,20 0,0 20,0 59,0-20,0 40,-1 0,1 20,0 0,0 19,-20 41,0-1,20 1,-20-1,-20-39,20-1,20-19</inkml:trace>
  <inkml:trace contextRef="#ctx0" brushRef="#br0" timeOffset="310484.0453">4584 3869,'0'80,"0"-21,0 21,0-1,0 20,20-19,-20-1,0-20,0-39,-20 0,0-79,0-1,0-39,20 0,0-20,0-1,0 1,20 40,0 39,-20 21,40-1,-20 59,-1-19,1 40,-20 19,0-19,0 19,0 0,0-19,-20-40</inkml:trace>
  <inkml:trace contextRef="#ctx0" brushRef="#br0" timeOffset="310891.086">4782 3810,'-20'20,"1"39,-1-19,0 19,0 1,0-1,20-19,20-20,0-20,0 0,19-20,-19-20,20 1,0-21,-20 20,-20-19,19 19,-19-19,-19 39,-1 0,-20 20,20 60,0-21,0 1,20 19,0 1,0 0,40-41</inkml:trace>
  <inkml:trace contextRef="#ctx0" brushRef="#br0" timeOffset="311091.1056">5060 3849,'0'40,"0"20,0-21,0 21,20-1,-20-19,20-20,-20-20</inkml:trace>
  <inkml:trace contextRef="#ctx0" brushRef="#br0" timeOffset="311235.1204">5080 3611,'20'40,"0"0,0 19</inkml:trace>
  <inkml:trace contextRef="#ctx0" brushRef="#br0" timeOffset="311699.1666">5259 3988,'0'-20,"0"-19,0 19,0-20,19 1,-19 19,-19 59,19 1,-20 20,20-21,0 21,0-40,20 0,19-40,-39 0,20-20,-20 20,20-19,-20-1,20 0,0 1,0 39,-20 19,19 21,-19 20,20-1,0-19,0 0,-20-21,40 1,-21-40,1-19</inkml:trace>
  <inkml:trace contextRef="#ctx0" brushRef="#br0" timeOffset="311907.1876">5715 3492,'-20'40,"20"19,0 1,0 19,0 21,0-1,0-20,0 1,20-41,-20 1</inkml:trace>
  <inkml:trace contextRef="#ctx0" brushRef="#br0" timeOffset="312075.2044">5596 3849,'20'-19,"19"-1,1 20,0-20,19 20,1-20,-20 20,19 20</inkml:trace>
  <inkml:trace contextRef="#ctx0" brushRef="#br0" timeOffset="312395.2364">5854 3949,'20'-20,"19"0,1 0,-20 0,20-19,-1 19,-19 0,0 0,0-20,-60 80,20-20,0 20,1 19,-1 1,20-21,0-19,39 0,1-20</inkml:trace>
  <inkml:trace contextRef="#ctx0" brushRef="#br0" timeOffset="312843.2812">6290 3711,'-19'19,"-1"21,-20 0,20-1,0 41,20-21,-19 1,19-40,19 0,1-40,-20-20,20-20,0 1,0-1,-20 1,39-20,-39-21,20 21,-20 0,20 19,-40 40,0 40,20 40,-19 19,-1 0,20 21,0-1,20-20,-1-19,21-21,20-19,-1 0</inkml:trace>
  <inkml:trace contextRef="#ctx0" brushRef="#br0" timeOffset="313355.3324">7005 3631,'-20'0,"0"0,0 20,-19 0,19 20,0-1,20 1,-20 0,20-1,0-19,0 20,20-40,0 0,19-20,-19 0,20-20,-20 21,0-21,19 20,-39-20,40 21,-60 58,20 1,-20 0,20 19,0-19,0 19,20-19,0-20,0 0,20-20,19-20</inkml:trace>
  <inkml:trace contextRef="#ctx0" brushRef="#br0" timeOffset="313739.3706">7481 3770,'20'-59,"-20"-1,20 40,-40 0,0 0,0 40,0 0,-19 20,-1 0,0-21,20 21,20-20,20 0,20-20,-20 0,20 0,-1-20,1 20,0 0,-21 20,1-20,0 20,-20 19,0 1,0 19,-20-19,0 0,1 19,-1-19,0 0,0-20,20-20</inkml:trace>
  <inkml:trace contextRef="#ctx0" brushRef="#br0" timeOffset="314339.4308">8255 3671,'-40'40,"1"-1,-21 1,40 19,-19-19,-1 20,0-1,40-39,0 20,40-60,-20 0,0-20,-1 1,1-21,0 20,0 1,0-1,0 0,-20 80,0 0,0 19,0 1,0 19,0 1,0-1,0-20,0 21,-20-21,0 1,-20-20,1-1,-1 1,0-20,20-20,-19 0,39-40,0-39,20-20,19 19,1 1</inkml:trace>
  <inkml:trace contextRef="#ctx0" brushRef="#br0" timeOffset="314691.466">8493 3691,'-20'-20,"0"20,-19 20,-1 39,0-19,1 39,19-19,-20-1,40-19,0 0,20-20,-20-20,40 0,-20-20,-1-20,21 0,-20 20,0-19,-20-1,0 0,0 21,-20-1,0 0,0 40</inkml:trace>
  <inkml:trace contextRef="#ctx0" brushRef="#br0" timeOffset="314995.4964">8533 3631,'20'40,"-1"19,-19-19,0 20,0-1,20-19,-20-1,0-19,20-59,-20-1,20-20,0 1,20 19,-21-19,1 19,0 0,0 40,0 0</inkml:trace>
  <inkml:trace contextRef="#ctx0" brushRef="#br0" timeOffset="315571.554">8850 3830,'60'-40,"-40"20,0 0,19-19,-59 19,-19 0,19 40,-20 0,20 19,0 1,1 0,-1 19,20-19,20-20,-1-1,21 1,-20-20,20-20,-1 20,-19-19,0-1,0 0,0 0,-20 40,20 0,-20 19,0-19,0-79,0 39,0-20,19 1,-19-21,20 20,0 1,20-1,-20 20,19 0,-19 20,0 20</inkml:trace>
  <inkml:trace contextRef="#ctx0" brushRef="#br0" timeOffset="316043.6006">9346 3869,'20'-39,"-20"19,0 0,0 0,0-20,0 21,0 78,-20 1,20-21,-19 21,19-21,0-19,19-59,1-1,-20 20,20-20,0 1,0-21,-20 40,20 20,-1 20,-19 20,0 19,0-19,0 20,20-21,0 1,0-40</inkml:trace>
  <inkml:trace contextRef="#ctx0" brushRef="#br0" timeOffset="316675.6644">9704 3770,'-40'60,"20"-21,20-19,0 20,-20-20,40-60,-20 20,0-20,0 21,0 38,20 21,0-20,0 0,-1 0,1-20,0 0,20 0,-20 0,-1-40,21 0,-40 20,-20 40,0 0,1 0,-1 0,0-20,0-40,40 20,-20-19,20-1,19 0,-19 1,20-1,20 20,-21 0,1 0</inkml:trace>
  <inkml:trace contextRef="#ctx0" brushRef="#br0" timeOffset="317075.7044">10319 3611,'-40'20,"0"0,1 0,-1 20,0-21,1 21,39-20,-20 0,59 0,-19-20,20-20,0 20,-1 0,1 0,0 20,-1-1,-19 1,0 0,0 20,-20-20,-20 19,20-19,-20 20,-19-20,-1 0,20 19,0-39,20 0</inkml:trace>
  <inkml:trace contextRef="#ctx0" brushRef="#br0" timeOffset="317467.7436">10974 3730,'-20'0,"0"0,-40 40,21 0,-1-1,0 1,20 0,1-20,38 19,21-39,-20-20,20-19,-20 19,-1 0,21 0,-40-19,0 78,0 1,0 0,20 19</inkml:trace>
  <inkml:trace contextRef="#ctx0" brushRef="#br0" timeOffset="317771.774">11172 4028,'40'-20,"-40"0,0-19,0 19,0-20,-20 0,20 1,-20-1,-20 20,20-19,-19-1,19 20,0 0,0 0,40-19,0-1,20 20,19 0,-19 0,19 20,-19 20,0 0,-1 20,-19-1</inkml:trace>
  <inkml:trace contextRef="#ctx0" brushRef="#br0" timeOffset="317971.794">11093 3810,'39'0,"1"0,0 0,19 0,1 0,19 0,-39 0</inkml:trace>
  <inkml:trace contextRef="#ctx0" brushRef="#br0" timeOffset="318227.8196">11609 3472,'0'60,"19"-1,-19 21,0 19,0-20,0 1,0-1,0-39,0 0,-19-21</inkml:trace>
  <inkml:trace contextRef="#ctx0" brushRef="#br0" timeOffset="318419.8386">11390 3830,'20'-20,"0"0,20 0,19 0,1 0,-1 20,1 0,-1 0,1 0</inkml:trace>
  <inkml:trace contextRef="#ctx0" brushRef="#br0" timeOffset="319027.8996">11827 3849,'20'0,"0"-19,19-1,-19-20,0 20,0 0,-20-19,-20 39,-20 0,20 20,-19-1,19 21,0 20,20-21,0 1,20 0,0-21,0 1,-1-20,1 0,20 0,-20-20,0 20,-1-19,1-1,0-20,20 20,-20 0,0 20,-20 20,0 20,0 0,0-21,-20 1,0 0,0-60,20 21,0-21,20 20,0-39,19 19,1 0,0-19,19 39,-19 0,0 0,-1 20,-19 0</inkml:trace>
  <inkml:trace contextRef="#ctx0" brushRef="#br0" timeOffset="319267.9236">12779 3453,'0'39,"0"41,-19-1,19 0,-20 1,20-21,0 1,0-1,0-39,-20 0</inkml:trace>
  <inkml:trace contextRef="#ctx0" brushRef="#br0" timeOffset="319475.9444">12521 3830,'40'-40,"0"20,19 20,1-20,19 0,-19 20,-1 0,-19 0,-20 20</inkml:trace>
  <inkml:trace contextRef="#ctx0" brushRef="#br0" timeOffset="319827.9796">12918 3869,'40'20,"-20"-20,20-20,19 0,-19 1,-20-1,19 0,-19-20,-20 20,-40 1,21 19,-21 19,0 21,20 0,1-1,-1 1,0 0,40-1,0-19,-1 20,41-40,-20 20,-1-20,21 0,-21 0</inkml:trace>
  <inkml:trace contextRef="#ctx0" brushRef="#br0" timeOffset="320212.018">13434 3949,'0'-20,"20"0,-20-20,20 20,-20-19,0-21,0 21,0 19,-40 79,40 1,-20-21,1 1,19 0,-20-20,20-40,0-20,20 0,19 1,1-1,0 0,19 1,-19 19,-1 0,1 20,-20 0</inkml:trace>
  <inkml:trace contextRef="#ctx0" brushRef="#br0" timeOffset="320972.094">13752 4028,'0'-20,"20"0,-1-19,-19 19,20-20,-20 0,20 1,-20-1,0 20,0-19,0 19,-20 79,20-19,-20 0,20 19,0-19,0 19,0-39,0 0,0-40,0-20,20 1,-20-1,20 0,0-19,0 19,0 1,19 19,-19 20,0 20,-20-1,20 1,-20 20,0-20,0 19,0-19,40-59,-21 19,1-20,20 20,-20 0,19 1,-19 19,0 19,0 1,0 20,-20 0,20-1,0 1,-20 0,19-1,21 21,0-40,-1 0</inkml:trace>
  <inkml:trace contextRef="#ctx0" brushRef="#br0" timeOffset="322412.238">14903 3988,'19'0,"21"20,20-20,19 0,0 20,1-20</inkml:trace>
  <inkml:trace contextRef="#ctx0" brushRef="#br0" timeOffset="341660.1626">15419 3849,'-20'0,"40"-19,-1-1,1 0,20 20,-20-20,20 0,-1 0,-19 20,0 0,0 0,-20 40,-20 0,-20-20,20-1,1 1,-21 0,80-40,-1 20,1-20,0 20,-1-19,1 19,19 0,-39 0,20 19,-20 1,-20 0,20 20,-20-1,-20-19,0 20,0 0,0-20,0-1,1 1,-21 0,20-20,0 0,20-20</inkml:trace>
  <inkml:trace contextRef="#ctx0" brushRef="#br0" timeOffset="342524.249">16252 3651,'-20'40,"0"-20,-19 19,19 1,0 19,-20 1,20-20,20 19,-19-19,19 0,0-1,19-19,1 0,0-20,20 0,-1 0,-19-20,20 0,0 0,-20 1,-1-21,1 20,-20 0,0-20,-20 21,1 19,-21 19,20 1,-20 0,20 0,1 0,19 20</inkml:trace>
  <inkml:trace contextRef="#ctx0" brushRef="#br0" timeOffset="342780.2746">16431 3810,'-20'0,"40"0,-1 0,21 0,20 0,-21 0,1 0</inkml:trace>
  <inkml:trace contextRef="#ctx0" brushRef="#br0" timeOffset="342941.2907">16748 3830,'0'39,"0"-19,-20 20,0-1,-19 21,-1 0,20-21,-19 1,19 0,20-21,20 1,19-59</inkml:trace>
  <inkml:trace contextRef="#ctx0" brushRef="#br0" timeOffset="344124.409">17006 3849,'0'40,"0"0,0 19,0 1,20-1,-20 21,20-21,-20-39,20 20,19-40,-39-20</inkml:trace>
  <inkml:trace contextRef="#ctx0" brushRef="#br0" timeOffset="344636.4602">16927 3968,'-20'-19,"0"-1,40-20,20 20,-1 0,1-19,0 19,19 0,1 20,-21 0,-19 0,20 20,-20 20,-40-21,0 21,0-20,20 20,-20-21,1 21,-1-20,59 0,-19-40,0 40,20-20,-1 0,-19 20,0 0,0-1,-20 21,0 0,0 19,-20-19,0 0,0-1,-19-19,39-40</inkml:trace>
  <inkml:trace contextRef="#ctx0" brushRef="#br0" timeOffset="344924.489">17681 3909,'-40'20,"20"0,-19 19,39 1,-20 0,0-1,20 21,0-20,20-21,19 1,-19-20,0 0,20-20,-20-19,-1 19</inkml:trace>
  <inkml:trace contextRef="#ctx0" brushRef="#br0" timeOffset="345133.5099">17879 3889,'0'40,"-20"19,20-19,0 20,0 19,0-20,20-19,-20-20,20 0,20-60</inkml:trace>
  <inkml:trace contextRef="#ctx0" brushRef="#br0" timeOffset="345372.5338">17879 3889,'20'-20,"0"0,0 20,19 0,1 0,0-19,0 38,-1-19,-19 20,-20 0</inkml:trace>
  <inkml:trace contextRef="#ctx0" brushRef="#br0" timeOffset="345564.553">17780 4207,'20'0,"20"-20,-1 0,21 0,-1 20,1-20,-20 20,-21 0</inkml:trace>
  <inkml:trace contextRef="#ctx0" brushRef="#br0" timeOffset="345764.573">17879 4385,'40'0,"0"-20,-1 1,1-1,20 20,-1-20,1 0,-41 20</inkml:trace>
  <inkml:trace contextRef="#ctx0" brushRef="#br0" timeOffset="346172.6138">18494 4147,'20'-40,"20"40,-20 0,0 0,19 0</inkml:trace>
  <inkml:trace contextRef="#ctx0" brushRef="#br0" timeOffset="346380.6346">18395 4385,'40'-20,"0"1,19 19,1-20,-1 20,-19-20</inkml:trace>
  <inkml:trace contextRef="#ctx0" brushRef="#br0" timeOffset="346724.669">19110 3988,'0'40,"0"20,0-1,0 20,-20 1,20-21,0 1,0-20,0-1,0-19,39-20,-19-40,0 21</inkml:trace>
  <inkml:trace contextRef="#ctx0" brushRef="#br0" timeOffset="347164.713">19745 4246,'-20'-20,"0"40,-20 0,20 20,0 0,-19 19,19 1,0-1,20-19,20-20,0 0,0-1,19-19,1 0,0-19,19-1</inkml:trace>
  <inkml:trace contextRef="#ctx0" brushRef="#br0" timeOffset="347508.7474">20022 4286,'-39'20,"-1"0,20 19,0 21,-19-20,39-1,-20 1,40 0,-1-40,21-20,-20 0,20-20,-21 20,1-19,0 19,0-20,-20 1,0-1,-20 20,0 40,0 20,1-21</inkml:trace>
  <inkml:trace contextRef="#ctx0" brushRef="#br0" timeOffset="347964.793">20161 4425,'40'-20,"-20"-20,0 40,-1-39,-19 19,20 0,-40 80,20-41,0 41,0-20,-19-1,19 1,0-20,0-40,0-20,19 1,-19-1,20-20,0 21,20-1,-20 20,0 0,-1 20,21 60,-20-20,-20-1,0 21,20-21,0-19,19 0,-19-40</inkml:trace>
  <inkml:trace contextRef="#ctx0" brushRef="#br0" timeOffset="348308.8274">20717 4187,'-20'-20,"0"20,0 40,-19-21,-1 21,20-20,0 20,20-20,0-1,0 1,20 20,20-20,-20-20,19 20,-19 19,0-19,0 0,-20 20,0-1,0-19,-20 20,0-40,20-40,0 1</inkml:trace>
  <inkml:trace contextRef="#ctx0" brushRef="#br0" timeOffset="348692.8656">20856 4346,'0'19,"0"1,0 20,0 0,0-21,0 21,20-20,19-20,1-40,-20 20,-20 1,20-1,-20-20,0 20,0 40,0 20,0-1,0 1,20 0,-20-20,39 0,-19-20,0-20,0-20,0 0</inkml:trace>
  <inkml:trace contextRef="#ctx0" brushRef="#br0" timeOffset="348900.8866">21233 4088,'-20'59,"20"1,0 19,0 0,0 1,0-1,20-39,-20 0,39-21,1-19,-20-19</inkml:trace>
  <inkml:trace contextRef="#ctx0" brushRef="#br0" timeOffset="349532.9498">21729 4504,'0'-79,"0"39,20-19,-20-1,0-19,0 39,-20-19,20 19,-20 20,0 0,0 0,20 40,0 20,-19 19,19 1,0 19,0-19,0-1,0 1,0-20,0-21,19 1,1-40,0-19,0-21,0 21,19-21,-19 0,0 21,0 19,0 60,-20-1,0 1,0 0,-20-1,20 21,0-40,0 0,20-1</inkml:trace>
  <inkml:trace contextRef="#ctx0" brushRef="#br0" timeOffset="349916.9882">22086 4306,'-20'40,"0"-21,1 21,-1 0,20-1,-20-19,60-20,-21-39,1 19,0-20,0 20,0-19,0 19,-20 40,-20 19,20 1,0 0,0-1,20-19,-1 0,1-20</inkml:trace>
  <inkml:trace contextRef="#ctx0" brushRef="#br0" timeOffset="350397.0362">22443 4266,'-39'40,"19"0,0-21,0 41,0-20,20-1,0-19,0 0,40-40,-20-20,0 1,-20-1,19 0,-19 1,20-21,-20 1,0 39,0 59,0 1,0 20,20-21,0 21,0-40,19 19,1-39,20 0,-1-19,1-1,-21-20</inkml:trace>
  <inkml:trace contextRef="#ctx0" brushRef="#br0" timeOffset="350645.061">23217 3790,'0'40,"0"-1,-20 41,20-1,-19 20,-1 0,0-19,20-1,0-39,-20 0,40-21</inkml:trace>
  <inkml:trace contextRef="#ctx0" brushRef="#br0" timeOffset="350837.0802">23039 4266,'39'-20,"1"0,20 1,-1-1,1 20,-1 0,-19 0,19 0,-39 0</inkml:trace>
  <inkml:trace contextRef="#ctx0" brushRef="#br0" timeOffset="351157.1116">23535 4187,'-20'0,"-20"20,20-1,0 21,-19 0,19 0,20-1,-20-19,40 0,0 0,0-20,19 0,1-20,0 0,-1 0,-19-19,0 19,0-20,0 20,-20-20,-20 1,0 19,0 20,0 40,40-21,0 1,20-20</inkml:trace>
  <inkml:trace contextRef="#ctx0" brushRef="#br0" timeOffset="351445.1406">24348 3790,'-20'59,"20"1,0-1,-19 21,-21 19,20 0,0 1,0-41,20 1,0-21,0-19,0-40</inkml:trace>
  <inkml:trace contextRef="#ctx0" brushRef="#br0" timeOffset="351677.1642">24070 4266,'20'-40,"0"21,20-1,0 0,19 0,1 20,-1 0,1 20,-40 0,19 0,-39 19,0 1,-20 0,1-1,-1 1,0-20,0 20</inkml:trace>
  <inkml:trace contextRef="#ctx0" brushRef="#br0" timeOffset="352285.225">24567 4405,'39'0,"1"20,0-20,-21-20,41 20,-20-20,-20 20,-1-20,1 1,0-1,0-20,-20 20,-40 20,1 20,-1 0,0 20,0 19,-19-19,19 19,40-19,20 0,0-20,20-1,19 1,1 0,-1-20,-19 20</inkml:trace>
  <inkml:trace contextRef="#ctx0" brushRef="#br0" timeOffset="352757.2722">21272 4742,'20'20,"-20"40,0-1,20-19,-20 20,20-1,-20-19,20-20,20 19,-21-19,21 0,-20-20,0 0,0 0,-1-20,-19-20</inkml:trace>
  <inkml:trace contextRef="#ctx0" brushRef="#br0" timeOffset="353117.3076">21134 4802,'0'-60,"19"21,1-1,40 0,-1 1,1 19,19 0,-19 20,19 20,-19-20,-21 20,-19 19,0 1,0 20,-20-1,-20 1,-20-1,21 1,-21-21,0 1,0 0,21-20,19-60,19 20</inkml:trace>
  <inkml:trace contextRef="#ctx0" brushRef="#br0" timeOffset="353357.3322">22046 4524,'-19'60,"-1"-21,-20 21,20 19,-19 1,19-21,0 1,20-21,-20 1,40-20,0 0,0-40</inkml:trace>
  <inkml:trace contextRef="#ctx0" brushRef="#br0" timeOffset="353725.369">22007 5040,'20'-20,"-1"20,21-20,0 1,-1-1,1-20,-20 20,0 0,0-19,-20 19,-20 20,-20 0,0 39,1 1,-1 0,20 0,0 19,20-19,20-1,0-19,20-20,19 20,-19-40,0 0,19 1,1-41,-21 20</inkml:trace>
  <inkml:trace contextRef="#ctx0" brushRef="#br0" timeOffset="353957.3922">22642 4643,'-20'60,"20"19,-20 0,0 1,20-1,0-19,20-1,0-19,0 0,-20-21,39-19</inkml:trace>
  <inkml:trace contextRef="#ctx0" brushRef="#br0" timeOffset="354333.4298">22662 5000,'59'-19,"-19"-1,-1 20,1 0,0 20,0-1,-1 1,-19 20,0-20,-20 19,0 21,-20-20,-20-1,21 1,-41-20,20 0,1 0,-1-20,0 0,20-20,1 0</inkml:trace>
  <inkml:trace contextRef="#ctx0" brushRef="#br0" timeOffset="355212.5176">21411 5060,'0'40,"0"-21,0 21,0-20,0 20,0-21,0 21,0 0,0-20,0 19,0-19,0 20,0 0,0-21,0 1,0 20,20-20,-20-40,0 0,0-20,0 21,0-41,-20 20,20 1,0-1,0 0,-19 1,19-1,0 0,0 1,0 19,0-20,0 20,-20 0,40-19</inkml:trace>
  <inkml:trace contextRef="#ctx0" brushRef="#br0" timeOffset="404383.4343">4128 4782,'39'20,"-19"-20,20 0,-20 0,19 0,-19 0,20 0,-20 0</inkml:trace>
  <inkml:trace contextRef="#ctx0" brushRef="#br0" timeOffset="405718.5676">4882 4465,'19'19,"-19"1</inkml:trace>
  <inkml:trace contextRef="#ctx0" brushRef="#br0" timeOffset="406246.6206">4921 4861,'-20'0,"20"-19,0-21,-19 0,19-19,0-1,0 1,0-1,0-19,0 19,0 21,0-1,0 0,0 100,0-1,0 21,-20 19,20-20,-20 40,20-39,0-1,0-19,0-41,0 1,20-40,-20-19</inkml:trace>
  <inkml:trace contextRef="#ctx0" brushRef="#br0" timeOffset="406470.643">4822 4742,'20'0,"20"-19,-21 19,41-20,-20 20,-1 0,1 0,0-20</inkml:trace>
  <inkml:trace contextRef="#ctx0" brushRef="#br0" timeOffset="406694.6654">5100 4266,'0'20,"0"40,-20-1,20 20,0 21,0-21,0 20,20-39,-20-40,20-1</inkml:trace>
  <inkml:trace contextRef="#ctx0" brushRef="#br0" timeOffset="407070.703">5278 4584,'-39'0,"19"20,20-1,-20 21,0 0,20 19,-20-19,20-20,20 0,20-40,-20-20,0 0,-20 21,0-1,0 59,0 21,-20-20,40-1,-20 1,19-20,1 0,0-40,20 0</inkml:trace>
  <inkml:trace contextRef="#ctx0" brushRef="#br0" timeOffset="407510.7466">5576 4524,'-20'20,"0"20,1-1,-1 21,0-1,20 1,0-20,0-1,0 1,20-40,-20-20,20-20,-20-19,0-1,19 1,-19-20,0-1,-19 1,19 19,-20 40,0 20,20 60,0-1,20 21,0-1,-1 1,1-21,20 1,0-21,-1-19,1-20,20 0</inkml:trace>
  <inkml:trace contextRef="#ctx0" brushRef="#br0" timeOffset="408238.8198">6271 4425,'0'-40,"0"20,19 80,-19-1,0 21,0-21,20 41,-20-41,20 1,-20-1,20-39,0-20,0-60,0 21,-1-41,1-19,-20 20,20 19,0 21,0-1,0 20,-1 40,1 20,-20-21</inkml:trace>
  <inkml:trace contextRef="#ctx0" brushRef="#br0" timeOffset="408630.859">6588 4742,'20'20,"0"-20,20-20,-21-19,21 19,-20 0,0 0,-20 0,0-19,-20 39,-20 39,20-19,1 40,19-21,-20 21,20-1,0-19,0 0,20-20,19-20,-19 0,20 0,-1-40,1 0,0 1,-1-1,1-39,-20 19,0-19</inkml:trace>
  <inkml:trace contextRef="#ctx0" brushRef="#br0" timeOffset="408814.8774">7025 4306,'-20'59,"20"1,0 19,0 1,20 19,-20-20,20-19,-1-1,-19-39,20 0</inkml:trace>
  <inkml:trace contextRef="#ctx0" brushRef="#br0" timeOffset="408998.8958">6906 4742,'39'-19,"1"-1,0 0,-1 0,21 0,-1 0,1 20,-20 0</inkml:trace>
  <inkml:trace contextRef="#ctx0" brushRef="#br0" timeOffset="409398.9358">7461 4544,'-39'20,"19"0,-20 19,0-19,1 40,19-21,-20 21,20-20,20-21,0 1,20 0,0-20,20 0,-1-20,1 0,20-19,-21-1,1-19,0 19,-1-20,-19 21,-20-1,-20 20,0 20,1 0,-1 40,0-20,0 19,0-19,20 20,20 0,0-21</inkml:trace>
  <inkml:trace contextRef="#ctx0" brushRef="#br0" timeOffset="410030.999">8255 4643,'0'20,"0"20,0 19,20 1,-20 19,20 1,-20-1,20 0,-20 1,0-21,0-19,19 0,-38-120,-1 21,0-41,0 21,20 0,-20-1,0 21,20-21,0 21,0-1,20-19,0 39,20 1,-1-1,21 40,-20 0,19 20,-39 19,20 1,-40 20,19-21,-19 1,-19 0,19-1,-20 1,20-20,-20 0,40-20</inkml:trace>
  <inkml:trace contextRef="#ctx0" brushRef="#br0" timeOffset="410423.0382">8811 4504,'-40'40,"0"0,1-1,-1 1,20 0,0 19,0-19,20 0,0-21,40-19,-20 0,20-19,-21-21,21 0,-20 20,0-19,0-21,-20 21,0-1,0 20,-20 20,0 0,-20 20,20 0,1 19,-21 1,20 0,20-20,20-1</inkml:trace>
  <inkml:trace contextRef="#ctx0" brushRef="#br0" timeOffset="410879.0838">8850 4604,'20'-20,"0"59,-20 1,0 0,0-1,0-19,0 0,20 0,0-20,0 0,19-40,-19 40,0 0,0-20,19-19,-19 19,-20 0,20-20,-20 1,0 19,0-20,0 80,0-20</inkml:trace>
  <inkml:trace contextRef="#ctx0" brushRef="#br0" timeOffset="411447.1406">9247 4723,'20'0,"20"-20,-20 0,-1 0,1 20,0-40,-20 21,-20-1,-19 40,19-1,0 1,0 20,0 0,20-21,0 1,20 20,0-40,20 0,-21 0,1 0,20-20,-20 0,0 0,19 20,-19 0,0 20,0 0,0 20,-40-80,20 20,0-19,0-21,20 20,0-19,19 19,-19 20,20 0,-1 20,1 0,-20 20,20 20</inkml:trace>
  <inkml:trace contextRef="#ctx0" brushRef="#br0" timeOffset="411863.1822">10438 4524,'-60'20,"21"0,-1 20,0-1,1 21,19-1,0-19,40-20,0 0,-1-1,21-19,-20-19,39-1,-39-20,20 20,-40-19,20 19,0-20,-20 0,-20 1,0 19,0 40,-20 0,21-1</inkml:trace>
  <inkml:trace contextRef="#ctx0" brushRef="#br0" timeOffset="412199.2158">10537 4604,'20'39,"-20"1,20 19,-20 1,0-1,20-39,-20 0,0-40,0 0,19 1,-19-21,20-20,0 1,0 19,20 1,-21-1,1 40,20 20,-40 0</inkml:trace>
  <inkml:trace contextRef="#ctx0" brushRef="#br0" timeOffset="412727.2686">10795 4842,'20'19,"0"-38,19 19,-19-20,0 20,0-40,-20 0,-20 21,0-1,0 20,1 0,-1 20,0 19,0 1,20 0,0-1,0 1,20-20,20 0,-1-20,-19-20,40 20,-41-20,21-20,-20 20,0-19,0 19,-1 20,-19 20,0 19,-19-19,-21 0,40-60,0 21,40-1,-21-20,21 0,0 21,0-21,-1 20,1 20</inkml:trace>
  <inkml:trace contextRef="#ctx0" brushRef="#br0" timeOffset="412975.2934">11867 4306,'-40'119,"20"-40,-20 21,21-21,-1 0,20-39,0 0,20-21,-20 1</inkml:trace>
  <inkml:trace contextRef="#ctx0" brushRef="#br0" timeOffset="413399.3358">11926 4604,'-40'19,"21"1,19 0,-20 20,0-1,20 1,0 0,20-20,0-1,-1-19,21-19,-20-1,0 0,0 0,-1-20,1 1,0-1,-20 20,0 40,-20 20,20-1,0 1,0 0,0-20,20-1</inkml:trace>
  <inkml:trace contextRef="#ctx0" brushRef="#br0" timeOffset="413815.3774">12105 4782,'20'-40,"-1"80,-19 0,20-20,-20 19,0-19,20-40,-20-19,20 58,20-19,-21-19,1-1,20-20,-40 20,0 0,20-19,-20-1,0 20,0 40</inkml:trace>
  <inkml:trace contextRef="#ctx0" brushRef="#br0" timeOffset="414207.4166">12640 4604,'-19'-20,"-21"40,20-20,-20 19,21 1,-1-20,-20 20,60 20,20-40,-21 20,1-1,0 1,0 0,0 0,-20 0,0 0,0 19,-20-19,20 20,-20-20,-20-20,21 0,-1-20,20-20</inkml:trace>
  <inkml:trace contextRef="#ctx0" brushRef="#br0" timeOffset="414495.4454">13037 4326,'0'39,"-19"1,-41 39,20 1,-19-1,-1 1,21-1,-1-20,0-19,20 0,20-20,0 0,60-40,-1-20,-19 20</inkml:trace>
  <inkml:trace contextRef="#ctx0" brushRef="#br0" timeOffset="414959.4918">13474 4544,'-40'-20,"1"20,-1 0,-20 20,21-20,-1 20,0 0,1 0,-1-1,40 1,0 0,20 0,0-20,19 20,-19 0,20-1,-20 21,-1-20,1 20,-20-21,0 21,-20-20,1 0,-21 20,20-40,-20 19,21-19,-1 0,0 0,0-39</inkml:trace>
  <inkml:trace contextRef="#ctx0" brushRef="#br0" timeOffset="415351.531">13434 4822,'20'0,"20"0,-20-20,19 20,-19-20,20 0,-40-19,0 19,-20-20,-20 40,20 20,-19 0,19 19,0 1,0 0,20-1,20-19,0 0,20 0,-1 0,1-20,0 0,-1 0,1-20</inkml:trace>
  <inkml:trace contextRef="#ctx0" brushRef="#br0" timeOffset="415591.555">13851 4524,'-20'40,"20"0,-20 19,0 1,20 19,0-20,0-19,20-20,0 0,0 0,0-20</inkml:trace>
  <inkml:trace contextRef="#ctx0" brushRef="#br0" timeOffset="416015.5974">14149 4941,'39'-20,"-19"-20,0 20,-20-19,0-1,-20-19,0-1,0 20,-19-19,-1-1,20 21,-19-1,-1 20,20 0,0-19,40 19,0 0,20 0,-1 20,1 0,0 20,-1 0,1 0,0-1,-20 21,-1 0,1-1</inkml:trace>
  <inkml:trace contextRef="#ctx0" brushRef="#br0" timeOffset="416183.6142">13970 4643,'60'-39,"39"19,20 0,0 20,-20-20</inkml:trace>
  <inkml:trace contextRef="#ctx0" brushRef="#br0" timeOffset="423527.3476">14129 4584,'0'20,"0"19,20 21,-20-21,0 21,19-1,-19-19,20-20,-20 0,20 0,0-60,-20 0,20-19,-20-1,20 21,0-21,-1 40,1-19,0 19,20 20,-1 20</inkml:trace>
  <inkml:trace contextRef="#ctx0" brushRef="#br0" timeOffset="424199.4157">14446 4782,'20'0,"20"-40,-20 21,-1-1,1 0,0-20,-60 20,40 40,-39 20,19 0,20 19,-20-19,20-1,0-19,40 0,-1-40,1 0,0-19,19-1,-19 0,0 1,-20-1,19-19,-39 19,20 0,-60 20,21 40,-21-20,-20 40,21 0,-1-21,20 1,0 20,60-20,0-20,-1 20,1-20,-20 19,20 1,-21 0,1 0,-20 20,-20 19,-19-19,-1 0,0-1,-19 1,19-20,0 0,1-1,19-38</inkml:trace>
  <inkml:trace contextRef="#ctx0" brushRef="#br0" timeOffset="426055.6013">13633 4663,'-40'-40,"20"1,0-21,-19 40,39-19,-20 39,-20 0,20 0,-19 19,-1 21,-20 20,1-1,-1 21,21-21,-1-19,20-1,40-19,20-40,-1 1,21-1,19-20,20 0,1 1,-1-1,20 20,-20 0,0 1,1-1,-21 20,-20 0,-19 0,-20 0,-60 39,-39 1,0-20,-1 20,-19-1,20 1,-1 0,21-1,-1-19,40 0,80-20,-1-20,21-20,39 1,-20-1,20-19,20 19,-20 0,0 1,-20-1,1 0,-21 20,-20 0,1 20,-40 0,-40 20,-59 20,-1 20,-19-21,0 1,0 19,-1 1,41-20,-21-1,61-19,19 0,39 0,21-60,-1 20,41-39,-21 19,0 0,1 1,-21 19,1 0,-40 20,-1 0,1 40,-40-1,1 1,-1 20,0-1,0 1,20-21,20 1</inkml:trace>
  <inkml:trace contextRef="#ctx0" brushRef="#br0" timeOffset="426319.6276">15538 4504,'-60'80,"20"-21,1 21,-1-1,0-20,21-19,-1 0,20-20,0-40</inkml:trace>
  <inkml:trace contextRef="#ctx0" brushRef="#br0" timeOffset="426543.6496">15359 4524,'20'-20,"20"-19,39 19,-19-20,-1 20,20 0,-19 1,-20 19,19 0,-39 19</inkml:trace>
  <inkml:trace contextRef="#ctx0" brushRef="#br0" timeOffset="426751.6706">15438 4742,'40'-19,"0"-1,0-20,39 20,-20 0,1 1,-1 19,-19 0,0 19</inkml:trace>
  <inkml:trace contextRef="#ctx0" brushRef="#br0" timeOffset="426943.6901">15438 4921,'20'0,"20"-20,0 20,19-20,1 20,-1 0,1-20</inkml:trace>
  <inkml:trace contextRef="#ctx0" brushRef="#br0" timeOffset="427327.7285">15974 4663,'-39'0,"19"40,0-1,0 1,20 0,-20-1,20-19,20 0,0-20,0-20,19 0,-19-19,0-1,0 20,-20-19,20 19,-20 40,20 19,-20 1,19-20,1 0,0-20,0 0,20 0</inkml:trace>
  <inkml:trace contextRef="#ctx0" brushRef="#br0" timeOffset="427919.7877">16292 4703,'-60'59,"60"-19,-20-20,20 0,40-1,-20 1,0-40,0 1,-1-1,1-20,0 0,0 1,-20-21,20 1,0-1,-20 1,0 19,0 0,0 60,-20 40,20-21,0 21,0-1,-20 1,20-1,0-19,0 0,0-80,0 20,20-19,0-21,-20 40,39 0,-19 20,0 0,0 40,0 0,-20-1,20 1,-20 20,19-21,1 1,0-20,0 0</inkml:trace>
  <inkml:trace contextRef="#ctx0" brushRef="#br0" timeOffset="428399.8357">17343 4584,'-39'-20,"19"40,0-20,-20 39,1 1,-1 0,0-1,20 21,1-1,-1 1,20-40,20 0,-1 0,1-20,40 0,-20-40,-1 20,-19-20,20 1,-1-1,-19-20,-20 1,20 19,-20 20,-40 20,21 20,-1 0,-20 20,20-20,20-1</inkml:trace>
  <inkml:trace contextRef="#ctx0" brushRef="#br0" timeOffset="429039.8997">17502 4564,'-20'79,"20"1,0-1,0 0,-20-39,20 0,0-20,-19-40,-1 0,0-20,20 0,-20-19,40 19,-20 1,20-1,19 20,1-20,20 21,-21-21,1 20,0 0,-20 20,-1-20,-38 60,-1 20,20-21,-20 21,20-1,-20-19,20 0,20-40,0-40,0 0,-1 1,1-1,0 0,0 20,0 60,0 0,-20-1,20 1,-1 20,-19-41,20 21,-20-20</inkml:trace>
  <inkml:trace contextRef="#ctx0" brushRef="#br0" timeOffset="429542.95">17959 4861,'19'0,"21"-39,0 19,-20 0,0 0,-20 0,0-19,0 19,-40 20,20 0,0 20,20 19,-20 1,20 0,0 19,20-19,0-20,0-20,20 0,-1 0,-19-20,20 0,-20 0,-1 0,1 20,-20 20,-20-20,20-39,0-1,20-20,0 21,40-21,-21 21,21 19,-1 20,21 20</inkml:trace>
  <inkml:trace contextRef="#ctx0" brushRef="#br0" timeOffset="446000.5956">3512 20,'-20'0,"-19"0,19 19,0 21,-20 0,1 19,-1 21,0-1,1 0,19-19,0 0,20-41,40 21,-1-40,1 20,0-20,-1 0,21-20,-1 0</inkml:trace>
  <inkml:trace contextRef="#ctx0" brushRef="#br0" timeOffset="446344.63">3651 278,'-39'19,"19"1,0 20,0 0,0-1,0 21,0-20,40-21,0 1,20-79,-20-1,0 1,-1 19,-19 20,0-20,0 21,-39-1,39 40,0 19,0 1,20 0,-1-1</inkml:trace>
  <inkml:trace contextRef="#ctx0" brushRef="#br0" timeOffset="446896.6852">3790 377,'20'-40,"-20"20,20-19,-20 19,0 0,0 40,-20 39,20 1,-20-1,0-19,0-20,20-40,20-40,-20 21,20-1,-20 0,20 1,0 98,-20-39,0 20,0-20,20-60,0 0,19-19,-19 19,0 0,0 20,0 1,-1 58,1 1,-20 0,20-1,0 21,-20-20,20-1,0-19</inkml:trace>
  <inkml:trace contextRef="#ctx0" brushRef="#br0" timeOffset="447496.7452">4227 337,'20'-20,"-1"-19,-19 19,20 0,-20 0,20-20,-20 80,-20 0,0-1,1 21,-1-1,20-39,0-59,0-1,20 0,-20 1,19-21,1 40,0 20,-20 20,0 20,0-1,20-19,-20 20,40-100,-21 21,-19 19,20-20,20 20,-20 0,0 80,0-40,-20 20,19-1,1-19,0 0,0 0</inkml:trace>
  <inkml:trace contextRef="#ctx0" brushRef="#br0" timeOffset="448192.8148">4723 158,'-20'0,"0"40,0 0,20 0,-20-1,20 1,0 0,20-21,20-38,-20-21,0 20,-1 0,-19 0,0 40,0 0,20 20,0-20,0-20,20-40,-40 20,20-20,-20 21,19-21,-19 20,0 40,0 20,0 19,0-19,0-1,0-19,20-20,0-39,0-1,0 0,0 1,-20-1,19 0,-19 80,0 0,0-1,0 21,20-40,20-1</inkml:trace>
  <inkml:trace contextRef="#ctx0" brushRef="#br0" timeOffset="448464.8416">5278 20,'-19'19,"-1"21,0 20,20 19,-20 0,0 1,20-41,0 1,0-60,20-39,0-1,-20 1,20-1,-20-19,20-20,-1-1</inkml:trace>
  <inkml:trace contextRef="#ctx0" brushRef="#br0" timeOffset="449367.9323">5814 317,'20'-39,"-20"19,0-20,0 0,20 1,-20 19,-20 79,0-19,20 20,-20-1,20-19,0-20,0-40,0-20,0 0,0-19,20 19,0-19,-20 39,40 0,-40 40,20 19,-20 1,0 20,0-21,-20 1,40-20,-20-60,19 1,1-21,0 20,20 1,-20-21,-1 40,1 0,0 60,-20-20,20 39,-20-19,20 20,-20-21,0 1,20 0,0-40</inkml:trace>
  <inkml:trace contextRef="#ctx0" brushRef="#br0" timeOffset="449712.9668">6231 178,'0'20,"0"20,0 19,0-19,0 0,20-20,0-20,-1-20</inkml:trace>
  <inkml:trace contextRef="#ctx0" brushRef="#br0" timeOffset="452264.2219">6271 0,'0'-40,"0"0,0 80,0-20,0 20,0-1,-20 1,20 0,0 19,20-19,-20 0,0-1,19-19,-19 20,0-20,20-1,-20 1,0 20,20-20,-40-40</inkml:trace>
  <inkml:trace contextRef="#ctx0" brushRef="#br0" timeOffset="454448.4403">3314 397,'20'0,"39"0,1 0,39-20,-20 20,40 0,1-20,-1 20,20-20,19 0,1-19,20 19,-1-20,1 20,-1 20,1-20,-20 0,-1 20,-19 0,-20-19,-19 19,-61 0,-19 0,-60-20,-19 20,-20 20,-1-20,-39 19,20 1,-40 20,0 0,-20-20,1-1,19-19,-20 20,20-20,0 0,20-20,20 20,0 0,-1 0,21 0,20 0,19 20,0-20,80 20,0-20,19 0,20-20,21 20,19-20,0 20,20-19,19 19,1 0,20-20,-20 20,19 0,-19 0,0 0,-20 20,-1-20,-19 0,-39-20,-40 20,-1 0,-59-20,-19 0,-21 0,-19 20,-40-20,20 40,-21 0,1 0,20 39,20 1,-20-1</inkml:trace>
  <inkml:trace contextRef="#ctx0" brushRef="#br0" timeOffset="456312.6267">17443 436,'-20'0,"-40"60,40-20,-19-1,-1 21,20-1,-19-19,39 20,0-21,0-19,19 20,1-40,20 20,0-20,-1 0,21 0,-21-20,21 20,-20-40</inkml:trace>
  <inkml:trace contextRef="#ctx0" brushRef="#br0" timeOffset="456696.6651">17780 674,'-20'0,"-20"20,21 0,-1 20,20 0,-20-1,20-19,0 0,20-20,0 0,19-20,-19-20,0 1,0 19,-20-20,0 20,0 0,0 1,-40 19,40 19,0 21,0 0</inkml:trace>
  <inkml:trace contextRef="#ctx0" brushRef="#br0" timeOffset="457352.7307">17899 873,'0'-20,"20"0,-20 0,20-19,-20 19,0-20,20 20,-20 0,-20 40,20 20,-20-20,20 20,0-21,0-78,0 39,20-20,0 1,-1-1,1 20,0 0,0 0,0 40,0 0,-20 20,0-1,0 1,0-20,0 0,20-40,-1 0,1-20,0 21,0-21,20 20,-21 0,1 60,-20-20,-20 39,20-19,0 0,20 19,-20-39,0 20</inkml:trace>
  <inkml:trace contextRef="#ctx0" brushRef="#br0" timeOffset="458008.7963">18336 853,'0'-40,"19"21,-19-1,20-20,-20 20,0-20,20 21,-20-21,0 80,-20 19,20-19,-20 0,20-1,0 1,0-20,0-60,20 20,-20 0,20-19,0-1,0 0,0 1,19 39,-19 19,-20 1,0 20,0-20,-20 20,20-21,0 1,20-59,0 19,0 0,20 0,-21 0,1 0,20 60,-40-20,0 20,0-1,0-19,40 0</inkml:trace>
  <inkml:trace contextRef="#ctx0" brushRef="#br0" timeOffset="458736.8691">18832 655,'-20'19,"-20"21,20 0,0 0,1-1,19 1,0-20,19-20,21-20,-40 0,20 0,0-19,-20 19,20 0,0 60,-20-21,19 1,1 0,0 0,20-40,-1-20,-19 21,0-1,0-20,0 20,-20 60,0-20,0 19,0-19,0-59,20 19,-20 0,20-20,-1 0,1 21,0 19,0 39,-40 1,20 20,0-21,0 1,0 0,0-1,0-19</inkml:trace>
  <inkml:trace contextRef="#ctx0" brushRef="#br0" timeOffset="459576.9531">19387 714,'-19'0,"-21"40,0 0,20 19,0-19,1 19,19-39,0 0,39-20,-19-20,0 0,0-19,0-1,0 0,19-19,-19-1,0 1,0-1,-20 1,20-1,-20 40,0 60,-20 19,20 21,-20-1,20-19,0-1,20-19,-20-20,20 0,19-1</inkml:trace>
  <inkml:trace contextRef="#ctx0" brushRef="#br0" timeOffset="460225.0179">19546 873,'40'0,"-20"0,-1-20,21 0,-20 0,0-19,-20 19,0-20,-20 40,-20 0,20 20,-19 20,19-1,-20 21,20-20,20-1,20-19,20 0,0-20,-21 0,21-20,0 0</inkml:trace>
  <inkml:trace contextRef="#ctx0" brushRef="#br0" timeOffset="460673.0626">19844 674,'-20'60,"0"-20,0 19,0-19,1 0,19-21,0 1,39 0,-19-40,0 0,20 1,-21-21,1 0,0 1,0-21,0-19,-20 19,20 1,-20 19,19 0,-38 80,19 0,0 39,-20 0,20 1,0-1,20-19,-1-21,21-19,20 0,-21-40,21 20</inkml:trace>
  <inkml:trace contextRef="#ctx0" brushRef="#br0" timeOffset="462129.2083">20499 992,'0'-40,"0"20,0-19,0-1,0 0,19 1,-19-1,0 0,0 20,0 40,0 20,0 20,-19-21,19 21,0-21,-20-19,40-40,-20-19,19-1,1 0,0 1,20-1,-20 20,19 0,-39 60,0-20,0 20,-19-1,19 1,0-20,19-40,1-20,-20 20,20-19,0-1,0 0,19 1,-19 39,-20 39,0 1,0 0,0 19,0-19,0 0,0-21,40 1,-20-40</inkml:trace>
  <inkml:trace contextRef="#ctx0" brushRef="#br0" timeOffset="462345.2299">20995 754,'0'20,"0"19,0 1,0 0,0-1,0 1,0-20,0 20,20-60</inkml:trace>
  <inkml:trace contextRef="#ctx0" brushRef="#br0" timeOffset="462817.2771">21193 476,'20'20,"-20"39,-20 1,0-1,20 21,-20-1,20-19,0-1,0-39,20 20,-20-20,40-1,-20-58</inkml:trace>
  <inkml:trace contextRef="#ctx0" brushRef="#br0" timeOffset="463057.3011">21372 853,'20'20,"-20"20,-20-1,20 1,0 19,-20-19,20-20,0 20,20-80</inkml:trace>
  <inkml:trace contextRef="#ctx0" brushRef="#br0" timeOffset="463288.3242">21491 595,'0'0,"0"60,0-21,0 21,-20 19,20 1,0-21,0-19,0-20,-20-1</inkml:trace>
  <inkml:trace contextRef="#ctx0" brushRef="#br0" timeOffset="463992.3946">21392 913,'19'-20,"1"0,20 20,19 0,-19 0,0-20,0 20,-1 0,-19-20,20 0,-80 60,20 0,20-1,-20-19,1 20,38-20,1 0,20-20,-20 0,0 0,-1 19,21 1,0-20,-20 0,19 0,-19-20,0 20,20-39,-40-1,20 20,-1-19,1 19,0 0,0 20,-20 20,0 19,0-19,-20 20,0-20,40-40,20-20,-20 20,-1-19,21-1,0 0,-20 21,19 19</inkml:trace>
  <inkml:trace contextRef="#ctx0" brushRef="#br0" timeOffset="464137.4091">22285 913,'0'59,"0"-19,0 19,19-39,1 0,20-20,-20 0</inkml:trace>
  <inkml:trace contextRef="#ctx0" brushRef="#br0" timeOffset="464328.4282">22542 853,'-59'99,"-1"0,1 1,-1-1,21-20,-1-39,20-20,40 0</inkml:trace>
  <inkml:trace contextRef="#ctx0" brushRef="#br0" timeOffset="464993.4947">21034 714,'20'0</inkml:trace>
  <inkml:trace contextRef="#ctx0" brushRef="#br0" timeOffset="465513.5466">21312 674,'20'0</inkml:trace>
  <inkml:trace contextRef="#ctx0" brushRef="#br0" timeOffset="494298.4249">2421 5496,'59'60,"21"-20,19-20,20-1,0 1</inkml:trace>
  <inkml:trace contextRef="#ctx0" brushRef="#br0" timeOffset="516906.6855">3096 5417,'19'-20,"21"20,20-20,-1 1,1-21,19 20,-19 0,-21 0,1 20,-20-20,0 20</inkml:trace>
  <inkml:trace contextRef="#ctx0" brushRef="#br0" timeOffset="517194.7143">3155 5298,'40'0,"0"20,-1-20,1 20,19 0,-19 19,-20 1,-20 19,0 1,-40 0,1-1,-1-19,0 19,1-39,19 0,40-60</inkml:trace>
  <inkml:trace contextRef="#ctx0" brushRef="#br0" timeOffset="517546.7495">3433 5536,'0'40,"0"0,0-1,0 1,0 0,20-21,0-19,-1 0,21-19,-20-21,20 0,-20 1,-1 19,-19 0,-19 40,-1 0,20 19,0-19,0 20,39-20,1-40,0 0,-1-20</inkml:trace>
  <inkml:trace contextRef="#ctx0" brushRef="#br0" timeOffset="517954.7903">3870 5477,'0'-40,"-20"60,0 0,0 39,0 1,0-1,0-19,20 0,0-21,40-38,-20-41,20 1,-20-1,-1-19,1-1,-20 1,20-20,0 19,-20 41,0 19,0 40,0 39,-20 1,20-1,0 21,0-21,-20 1,20-1,0-19,20-20,0-20,0-20</inkml:trace>
  <inkml:trace contextRef="#ctx0" brushRef="#br0" timeOffset="518106.8055">4048 5417,'0'40,"-20"-1,20 1,0 0,20 19,-20-19,20-20,0-20,0-20</inkml:trace>
  <inkml:trace contextRef="#ctx0" brushRef="#br0" timeOffset="518219.8168">4128 5457,'39'20,"-19"-20</inkml:trace>
  <inkml:trace contextRef="#ctx0" brushRef="#br0" timeOffset="518410.8359">4346 5417,'-40'40,"20"-1,0 1,-19 20,19-21,20-19,-20 0,60 20,-20-40,19-20,1 0,0 0</inkml:trace>
  <inkml:trace contextRef="#ctx0" brushRef="#br0" timeOffset="518698.8647">4524 5457,'-19'39,"19"1,-20-20,20 20,0-20,20-1,-1-19</inkml:trace>
  <inkml:trace contextRef="#ctx0" brushRef="#br0" timeOffset="519362.9311">4703 5437,'-40'0,"20"20,1 19,-1 1,0-20,0 20,20-20,20-40,20 0,-1-20,-19 20,0 0,0 1,0-21,-20 99,19-39,-19 20,0-20,40 0,-20-20,0-40,0 0</inkml:trace>
  <inkml:trace contextRef="#ctx0" brushRef="#br0" timeOffset="519554.9503">4921 5119,'0'80,"0"-1,20 1,0-21,-20 20,20-19,19-20,1-20,-20-1,20-19</inkml:trace>
  <inkml:trace contextRef="#ctx0" brushRef="#br0" timeOffset="520002.9951">5636 5258,'-60'40,"20"0,1 19,-1 1,0-1,21 21,19-41,19-19,1 0,0 0,20-40,-1-20,1 1,0-1,-1 0,1-19,-20-1,0 21,-20-21,0 40,-20 20,-20 60,40-21,-20 21,40-1,0 1</inkml:trace>
  <inkml:trace contextRef="#ctx0" brushRef="#br0" timeOffset="520299.0247">5913 5655,'20'-20,"-40"1,1-21,-1 0,0 0,0-19,-20 19,21-19,-21 19,20 0,0 20,0-19,20-1,20 20,20 0,0 1,-1 19,1 19,-20 1,19 20,-19 0</inkml:trace>
  <inkml:trace contextRef="#ctx0" brushRef="#br0" timeOffset="520467.0415">5636 5536,'19'-20,"1"-19,20 19,20 0,19-20,-20 40,21 0,-21 0</inkml:trace>
  <inkml:trace contextRef="#ctx0" brushRef="#br0" timeOffset="520779.0727">6191 5576,'-20'-20,"1"0,19-20,-20 1,0-1,-20 0,20-19,0 19,-19 0,19 21,0-21,0 20,40-20,0 21,20-1,-1 20,1-20,20 40,-21-20,1 39,0 1</inkml:trace>
  <inkml:trace contextRef="#ctx0" brushRef="#br0" timeOffset="520979.0927">6032 5417,'60'-20,"-20"0,-1 20,21-19,-1 19,-19 0,0 0,0 19</inkml:trace>
  <inkml:trace contextRef="#ctx0" brushRef="#br0" timeOffset="521102.105">6429 5397,'0'20,"-19"20,19-20,0-1,0 21,19-20,1-20</inkml:trace>
  <inkml:trace contextRef="#ctx0" brushRef="#br0" timeOffset="521251.1199">6568 5238,'0'20,"0"0,0 20</inkml:trace>
  <inkml:trace contextRef="#ctx0" brushRef="#br0" timeOffset="521603.1551">6787 5318,'-20'20,"-20"0,20-1,-19 1,19 0,-20 20,20-20,0 19,20 1,0-20,20 20,0-40,0 19,20-19,19-19,-19 19,-1-20,1 0,0 0</inkml:trace>
  <inkml:trace contextRef="#ctx0" brushRef="#br0" timeOffset="522179.2127">6925 5496,'40'-19,"-20"-1,-20 0,20 0,-20 0,0 0,0-19,-20 19,-20 20,20 0,1 20,-1 19,0 1,0 20,20-1,20-19,0-20,0 0,19-20,21 0,-20-20,-1 0,1 0,0 0,-1-20,-19 21,0-21,-20 20,0 60,-40-1,20-19,-19-20,19 0,0 0,0-20,20-39,20 39,20-20,-1 1,21-1,-1 20,1 20,-20 0</inkml:trace>
  <inkml:trace contextRef="#ctx0" brushRef="#br0" timeOffset="522627.2575">7838 5199,'0'-20,"-39"20,-1 0,-20 40,1-21,-1 1,1 20,19 0,0-20,21-20,38 19,21-19,0 0,19 0,1 0,-1 0,21 20,-21 0,1 0,-20 0,-1 19,-19-19,-20 0,0 0,-20 20,-19-20,-21-1,0 21,-39-20,40 0,-21 0,1-20,19 19,21-19,19 20,-20-20</inkml:trace>
  <inkml:trace contextRef="#ctx0" brushRef="#br0" timeOffset="531803.174">9307 5477,'-20'0,"0"0,40 19,20 21,-21-40,21 20,-20-20,20 0,-1 0,1 0,-20 0,20-20,19 40,-39-20,20 0,-1 0,1 20,0-20</inkml:trace>
  <inkml:trace contextRef="#ctx0" brushRef="#br0" timeOffset="541964.191">10140 5278,'20'20,"-40"20,40 19,-20-19,0 39,0 1,0 19,20-40,-20 21,20-40,-20-1,20-19,-1-20,1 0</inkml:trace>
  <inkml:trace contextRef="#ctx0" brushRef="#br0" timeOffset="542395.2339">9902 5417,'0'-99,"20"39,20 1,-21-1,21 21,20-1,-1 20,1 20,-21 20,1 0,0 19,-20 21,-1-1,-19 1,-19 19,-1 1,0-1,-20-19,1-21,-1 1,20-40,20 0</inkml:trace>
  <inkml:trace contextRef="#ctx0" brushRef="#br0" timeOffset="543163.3109">10438 5695,'0'20,"0"0,-20-40,20 0,0-20,-20 1,20-1,0 0,-20 20,40 60,-20 0,0 19,20-19,-20 0,0-21,-20-58,20-1,0 0,20-39,0 19,0 21,19-1,-19 20,20 20,-20-20,19 40,-19-20</inkml:trace>
  <inkml:trace contextRef="#ctx0" brushRef="#br0" timeOffset="543492.3438">10636 5635,'20'0,"0"-19,0-1,19 0,-19-20,0 20,0 0,0-19,-40 59,0-1,0 21,-19 0,19 19,0 1,20-1,0 1,40-40,-1-40,-19 0</inkml:trace>
  <inkml:trace contextRef="#ctx0" brushRef="#br0" timeOffset="543835.3781">10954 5536,'-20'60,"0"-40,0 19,20-19,0 0,20-20,20-40,-20 1,-1 19,-19 0,20 60,0-21,0 21,-20 0,20-1,0-19,-1-20,1 20,20-79,-20 19</inkml:trace>
  <inkml:trace contextRef="#ctx0" brushRef="#br0" timeOffset="544027.3973">11152 5199,'0'59,"20"-19,-20 39,20 1,0-1,0 1,-1-21,-19 1,20-41</inkml:trace>
  <inkml:trace contextRef="#ctx0" brushRef="#br0" timeOffset="544195.414">11112 5576,'20'-20,"20"20,0 0,-1-20,1 20,20 0,-1-20,-39 0</inkml:trace>
  <inkml:trace contextRef="#ctx0" brushRef="#br0" timeOffset="544460.4406">11509 5457,'-19'0,"-1"0,-20 20,20-1,0 21,0 0,1 0,19-1,0-19,19 0,1-40,0 20,0-20,20-19,-20 19,-1 59</inkml:trace>
  <inkml:trace contextRef="#ctx0" brushRef="#br0" timeOffset="544755.47">11569 5695,'40'-20,"-21"0,-19 0,20-19,0 19,-20 0,20 40,-20 20,-20-21,20 21,-20-40,20-20,20 0,-20 1,20-21,0 0,20 0,-1 21,1-1,0 0,-1 0</inkml:trace>
  <inkml:trace contextRef="#ctx0" brushRef="#br0" timeOffset="544987.4933">12323 5238,'0'80,"0"19,20-20,0 1,-20-1,39-39,-19 0,-20-21,20-19</inkml:trace>
  <inkml:trace contextRef="#ctx0" brushRef="#br0" timeOffset="545331.5277">12105 5397,'-40'-20,"20"1,20-21,0 20,20-20,20 1,-1 19,21 0,-20 20,19 0,1 0,-41 20,21 19,-20-19,-20 20,0 0,-20-1,0 21,-19-20,19-21,-20 21,20-20,20 0</inkml:trace>
  <inkml:trace contextRef="#ctx0" brushRef="#br0" timeOffset="545707.5653">12581 5635,'-20'-39,"20"19,0-20,-20 20,0 40,20 40,0-21,0 1,-19 0,19-20,0-40,0-20,0 0,19 1,1-1,0 0,0 20,20 1,-21 19</inkml:trace>
  <inkml:trace contextRef="#ctx0" brushRef="#br0" timeOffset="545860.5806">12740 5477,'0'59,"20"-19,-20 0,19-21,-19 21,20-20,0-20</inkml:trace>
  <inkml:trace contextRef="#ctx0" brushRef="#br0" timeOffset="546107.6052">12859 5139,'0'20,"0"40,0-21,0 21,20 19,-1 1,-19-1,40-39,-20-1,0-19</inkml:trace>
  <inkml:trace contextRef="#ctx0" brushRef="#br0" timeOffset="546436.6382">12898 5616,'-19'-20,"-1"-20,20 20,0 0,39-19,-19 39,20-20,-20 20,20 20,-21-1,1 1,0 20,-20 0,0-1,0 1,-20-20,0 0,-19 0,39-60</inkml:trace>
  <inkml:trace contextRef="#ctx0" brushRef="#br0" timeOffset="546787.6732">13137 5477,'0'39,"0"1,0-20,19 20,-19-21,40 1,0-40,-20-19,-1 19,1-20,-20 20,0 0,0 40,20 20,-20 0,20-1,0-19,0 0,19-20,1 0,-20-40,20 21</inkml:trace>
  <inkml:trace contextRef="#ctx0" brushRef="#br0" timeOffset="547123.7069">13613 5457,'0'-80,"-20"61,-20-1,20 20,1 0,-21 39,20-19,0 0,20 20,20-20,20-20,-20 0,19 0,1 19,0-19,-1 20,-19 0,0 0,0 0,-20 20,-20-1,20-19,-40 0,20 20,1-40,-1 19,0-38,20-21</inkml:trace>
  <inkml:trace contextRef="#ctx0" brushRef="#br0" timeOffset="547627.7572">14327 5754,'-20'-19,"1"-1,-21-20,20 20,-20-19,1-1,-1-20,0 21,1-1,19-20,-20 21,40-1,-20 20,40-20,-20 1,40-1,-1 20,1-19,0 39,19 0,-19 0,20 19,-21 1,-19 20,0 0</inkml:trace>
  <inkml:trace contextRef="#ctx0" brushRef="#br0" timeOffset="547827.7768">14030 5536,'39'0,"1"-20,0 0,19 1,1-1,-1 20,1 0,-1 0</inkml:trace>
  <inkml:trace contextRef="#ctx0" brushRef="#br0" timeOffset="548011.7956">14565 5437,'-20'40,"20"-1,0 21,0-20,20-1,-20 1,20-20,0-40</inkml:trace>
  <inkml:trace contextRef="#ctx0" brushRef="#br0" timeOffset="548125.8071">14605 5596,'0'-40,"-20"0,20 20,0 1</inkml:trace>
  <inkml:trace contextRef="#ctx0" brushRef="#br0" timeOffset="548523.8469">14784 5655,'19'-20,"-19"1,0-1,0-20,0 0,-19 20,19 1,-20-1,0 59,20 1,0 0,20 0,-20-1,0-19,0-60,20 21,-20-21,19 0,21 0,-20-19,20 39,-1 0,1 0</inkml:trace>
  <inkml:trace contextRef="#ctx0" brushRef="#br0" timeOffset="548859.8805">15200 5318,'-39'20,"19"-20,0 20,0-1,0 21,0-20,1 20,19-21,39-19,-19 0,20 0,-20 0,-1 20,-19 0,20 20,-20 0,0-1,0 1,-20-20,1 0,-1-40</inkml:trace>
  <inkml:trace contextRef="#ctx0" brushRef="#br0" timeOffset="549060.9006">15240 5179,'0'20,"20"19,0 21,0 19,-20 1,19-1,1-19,0-21,-40-19</inkml:trace>
  <inkml:trace contextRef="#ctx0" brushRef="#br0" timeOffset="549219.9165">15200 5516,'0'-20,"20"1,20-1,19 0,1 20,-1-20,1 20,19 0,-19 20,-1-20</inkml:trace>
  <inkml:trace contextRef="#ctx0" brushRef="#br0" timeOffset="549659.9605">15974 5437,'-20'0,"1"0,-21 20,0 0,20 19,0 1,1 0,-1-1,20 1,20-20,-1-20,1 0,20-20,0 0,-1-19,1-1,0 20,-20-20,-20 1,0 19,-20-20,0 60,0 0,0 0,20 19,0 1,0 0,40-20</inkml:trace>
  <inkml:trace contextRef="#ctx0" brushRef="#br0" timeOffset="549963.9909">16272 5754,'0'-39,"0"19,-20-20,0-19,0 19,0-20,-19 1,19-1,-20 1,20 19,20 0,-19 1,38-1,1 0,0 1,20 19,-1 20,1-20,0 40,0 0,-21 0,21 39,-60 1</inkml:trace>
  <inkml:trace contextRef="#ctx0" brushRef="#br0" timeOffset="550124.0069">16093 5496,'40'-19,"0"-1,19 0,21-20,-21 40,1-20,-1 20</inkml:trace>
  <inkml:trace contextRef="#ctx0" brushRef="#br0" timeOffset="550484.0429">16589 5675,'20'-20,"0"-19,-20 19,-20-20,0 20,1-20,-1 21,-20-1,-20-20,21 20,-1 0,0 1,21-1,19-20,19 20,1-20,0 21,20-1,19 0,-19 20,20 0,-21 20,1 0,-20-1</inkml:trace>
  <inkml:trace contextRef="#ctx0" brushRef="#br0" timeOffset="550660.0605">16470 5536,'20'-40,"40"21,-21-1,21 0,-1 0,1 0,-20 0</inkml:trace>
  <inkml:trace contextRef="#ctx0" brushRef="#br0" timeOffset="550796.0739">16927 5457,'0'39,"0"21,20-20,-1-1,-19 1,40-40,-20 20</inkml:trace>
  <inkml:trace contextRef="#ctx0" brushRef="#br0" timeOffset="550948.0889">17224 5437,'20'0,"0"0</inkml:trace>
  <inkml:trace contextRef="#ctx0" brushRef="#br0" timeOffset="551156.11">17423 5358,'-20'39,"-20"1,20 0,1-1,-21 1,20 20,20-21,20-19,0 0,0-20,39 0,-19-20,-1 0</inkml:trace>
  <inkml:trace contextRef="#ctx0" brushRef="#br0" timeOffset="551508.1453">17661 5596,'20'0,"0"0,-1-20,21 20,-20-40,0 20,20 0,-40 1,0-21,-20 20,-20 20,20 20,0 0,-19 0,19 19,0 1,20 20,0-21,20-19,0 0,19 0,1-20,0 0,-1-20,1 20,0-20</inkml:trace>
  <inkml:trace contextRef="#ctx0" brushRef="#br0" timeOffset="552156.21">18355 5675,'-19'-59,"-1"19,0 0,20-19,-20 19,20-20,-20 41,20 58,0 21,20-1,-20 1,0-1,20 1,-20-20,-20-1,20-19,0-40,20-39,-20 19,20-19,19-1,1-19,-20 39,40 0,-41 20,1 20,0 0,20 60,-40-20,0 19,0-19,0 19,20-19,-20-20,39-20,-19-20</inkml:trace>
  <inkml:trace contextRef="#ctx0" brushRef="#br0" timeOffset="552892.2836">18772 5377,'-20'0,"0"40,1 0,19 19,-20 1,20-1,20-19,-20-20,39 0,-19-40,20-20,-40 20,0 1,20-1,-20-20,0 20,0 60,0 0,20-21,-20 21,19-20,21 0,-20-40,0 0,19 0,-39 0,20 1,0-21,-20 20,0 0,0 60,0 0,0-21,0 21,20-40,0-40,0 1,-20 19,20-20,-1 0,-19 1,20 19,0 20,0 59,-20-19,20 0,-20 0,20-1,-1-19,21 20,-40-40</inkml:trace>
  <inkml:trace contextRef="#ctx0" brushRef="#br0" timeOffset="553324.3269">19407 5596,'0'39,"40"-39,-20 0,19-39,-19 19,0 0,0 0,-20-20,-20 21,-20 19,21 19,-21 21,20 0,0 19,0 1,40-20,-20-1,40-19,0-20,-1 0,21 0,-1-20,-19 0,20 20</inkml:trace>
  <inkml:trace contextRef="#ctx0" brushRef="#br0" timeOffset="553892.3837">20260 5616,'40'0,"0"0,19 0,21 0,-1-20</inkml:trace>
  <inkml:trace contextRef="#ctx0" brushRef="#br0" timeOffset="563780.3724">21054 5298,'-39'0,"19"0,-20 40,0-20,1 39,-21-19,20-1,21 1,-1-20,40 0,-1-40,21 20,0-20,19 20,-19 0,0 0,-1 20,-19 0,0 0,-20 39,0-19,-20 19,0 1,-19-20,-1-1,20 1,0-20,20-20</inkml:trace>
  <inkml:trace contextRef="#ctx0" brushRef="#br0" timeOffset="564380.4324">21134 5794,'39'0,"1"-20,-20 0,19 1,1-1,0 0,-20 0,-20 0,-40 40,0 0,1 20,-1-1,20 1,0 0,20-1,0 1,20-20,20 0,-1-20,1 0,0 0,-20-20,19 0,-19 0,0-19,-20 19,20-20,0 0,-20 1,20-1,-1 60,1 19,-20 1,0 20,0-21,-20-19,1-20,19-20,0-19,19-21,1 1,0-1,0 20,0-19,0 39,19 20</inkml:trace>
  <inkml:trace contextRef="#ctx0" brushRef="#br0" timeOffset="564604.4548">21669 5635,'0'60,"0"-40,20 19,0 1,-20 0,20 0,20-40,-21-40,1 0,0-19,0 19,-20-20,40 1,-20-1,-1 40,1 20,0 0</inkml:trace>
  <inkml:trace contextRef="#ctx0" brushRef="#br0" timeOffset="564924.4868">21987 5814,'40'0,"-21"0,21-20,0-20,-20 21,19-21,-19 0,0 20,0 1,-20-21,-20 40,-40 59,41 1,-1-1,0 1,20 0,0-41,40 1,-1-20,1 0,0-20,19 1,-19-21</inkml:trace>
  <inkml:trace contextRef="#ctx0" brushRef="#br0" timeOffset="565340.5284">22443 5616,'-20'39,"1"1,-1 0,20 19,-20 1,20-1,20-19,0-20,19-60,-19 0,-20-19,20-1,0-19,0 0,-1-1,-19-19,20 20,-20 19,0 20,-20 120,1-21,19 40,0 1,0-1,0-20,19-19,21-20,-20-21,20-19,-1-19</inkml:trace>
  <inkml:trace contextRef="#ctx0" brushRef="#br0" timeOffset="565604.5548">23297 5159,'-20'40,"0"39,0 20,0 1,-19 19,19-20,20 0,-20-19,20-21,0-39,20 0,0-60</inkml:trace>
  <inkml:trace contextRef="#ctx0" brushRef="#br0" timeOffset="565916.586">23614 5655,'0'60,"20"-21,0 21,19 0,-19-21,20-19,0 0,-1-40,1 0,0-19</inkml:trace>
  <inkml:trace contextRef="#ctx0" brushRef="#br0" timeOffset="566116.606">24031 5457,'-40'79,"20"1,-19-1,19 40,0-20,-20 0,20 1,0-21,1-19,19-41,0-58</inkml:trace>
  <inkml:trace contextRef="#ctx0" brushRef="#br0" timeOffset="566484.6428">24070 5854,'40'-20,"0"0,-20 0,19-20,1 21,0-21,-20 20,-1 0,-19-19,0 39,-19-20,-1 40,-20-1,0 41,1-1,-1 21,20-1,20-19,0-21,20-19,20 0,-1-40,1 0,20 1</inkml:trace>
  <inkml:trace contextRef="#ctx0" brushRef="#br0" timeOffset="567052.6989">24507 5655,'-20'0,"-19"40,19-20,20 19,-20-19,20 20,0 0,20-20,19-20,-19-20,0 0,0 0,0-20,0 100,-20-40,19 19,1-19,0-20,20 20,-20-40,-1 20,1-20,0 60,-20-80,0 1,0-21,20 1,0-1,20-19,19 19,1 40,-1 0,20 20</inkml:trace>
  <inkml:trace contextRef="#ctx0" brushRef="#br0" timeOffset="569340.9284">655 6568,'20'0,"0"0,19 0,21 0,-1 0,1-20,19 20,1 0,39 20</inkml:trace>
  <inkml:trace contextRef="#ctx0" brushRef="#br0" timeOffset="578212.8155">1310 6270,'0'40,"0"0,0 39,0-19,0-1,0-19,0 0,20-1,-20-19,19 0,21 0,-20-40,0-20,0 1,-1-1,21-20,-20 1,0 19,-20-19,20 19,-20 20,20 80,-20-21,0 41,0-1,19-19,1-21,0 1</inkml:trace>
  <inkml:trace contextRef="#ctx0" brushRef="#br0" timeOffset="578637.858">1905 6370,'-20'-20,"-20"40,21-1,-21 1,20 20,0 19,0-39,1 20,58-40,-19 0,0-20,20 20,-1 0,-19 0,20 0,-20 20,0 0,-1 20,1-1,-20 1,-20 0,20-1,-19 1,-21-20,20 0,0-20</inkml:trace>
  <inkml:trace contextRef="#ctx0" brushRef="#br0" timeOffset="579004.8946">2024 6528,'20'20,"-20"20,0 0,0-21,20 21,0-20,-1-40,1 0,0-19,0-1,-20 20,0 0,0 0,20 40,-20 20,20 0,-20 19,19-19,21-20,-20-20,20 0,-1-20</inkml:trace>
  <inkml:trace contextRef="#ctx0" brushRef="#br0" timeOffset="579388.9331">2500 6409,'-20'0,"1"40,-1 19,0-19,20 20,0-1,0-39,20 0,19-60,-39 1,20-1,0 0,-20 0,0-19,0 39,0 60,20 19,-20 1,20 19,-20-19,20-21,0 1,-1-40,1 0,20-40,-20 1</inkml:trace>
  <inkml:trace contextRef="#ctx0" brushRef="#br0" timeOffset="579588.9531">2758 6131,'0'60,"-20"0,20 39,0-20,0 20,20 1,0-41,-20-19,40-20,-40-40</inkml:trace>
  <inkml:trace contextRef="#ctx0" brushRef="#br0" timeOffset="579804.9746">2897 5973,'0'59,"-20"21,20 39,0 0,0-20,20 0,0-39,0-21,0-19,0-20</inkml:trace>
  <inkml:trace contextRef="#ctx0" brushRef="#br0" timeOffset="579956.9898">2937 6588,'20'79,"19"-19,1-40,0-1,-1-19,-19-19,20-1</inkml:trace>
  <inkml:trace contextRef="#ctx0" brushRef="#br0" timeOffset="580149.009">3215 6469,'0'139,"0"-60,20 20,-1 1,1-41,0-19,0-20,20-1,-1-38</inkml:trace>
  <inkml:trace contextRef="#ctx0" brushRef="#br0" timeOffset="580749.0691">3969 6270,'-20'40,"20"0,-20 39,0 0,20-19,0 0,0-21,40-19,-20-40,-20 0,20 1,-1-21,-19 20,20 0,-20 40,20 20,0-20,0-1,20 1,-21-20,21-20,-20 1,0-21,0 0,-1 0,1 1,-20-21,0 1,0-1,0 40,0 40,0 20,0 0</inkml:trace>
  <inkml:trace contextRef="#ctx0" brushRef="#br0" timeOffset="581413.1355">4405 6528,'20'0,"0"0,20-20,-20-19,-1 19,1 0,-20 0,20-19,-20 19,-20 0,-19 60,19-1,0 21,20-1,0 1,20-20,-20-21,39-19,-19 0,20-19,-20-1,19-20,-19 0,0 20,0-19,-20-1,20 0,-20 60,0 40,0-21,0 1,-20 0,20 0,0-80,0 0,0 0,0-19,20 19,0 1,-1 19,21 59,-20 1,0 0,0 19,-20-19,20 0,19-20,1-80,-20 20</inkml:trace>
  <inkml:trace contextRef="#ctx0" brushRef="#br0" timeOffset="581605.1547">5179 5893,'0'40,"0"20,0 19,0 20,20 0,-20-19,0-1,0-39,0-1</inkml:trace>
  <inkml:trace contextRef="#ctx0" brushRef="#br0" timeOffset="581765.1706">5040 6350,'20'0,"20"0,19-20,1 20,19 0,-19 0,19 0,-19 0</inkml:trace>
  <inkml:trace contextRef="#ctx0" brushRef="#br0" timeOffset="581989.193">5894 5933,'19'20,"-19"39,20 21,0-1,0 20,0 1,0-21,-20-20,19-19,-38-20,-1-20</inkml:trace>
  <inkml:trace contextRef="#ctx0" brushRef="#br0" timeOffset="582141.2082">5794 6370,'40'-20,"20"20,-1-20,20 20,1 0,-21 0</inkml:trace>
  <inkml:trace contextRef="#ctx0" brushRef="#br0" timeOffset="582493.2435">6370 6231,'-40'0,"20"0,-19 20,19 19,-20 1,20 19,20 1,0-20,20-1,0-19,0-20,19 0,21-20,-20-19,-1-1,1 0,-20 1,20 19,-40-20,0 0,0 1,-20 19,-20 20,20 40,20-1,-20 21,20-1,40-19,-20 0,39-21</inkml:trace>
  <inkml:trace contextRef="#ctx0" brushRef="#br0" timeOffset="582765.2699">7263 5814,'-20'60,"0"-1,20 40,-20 0,40 1,-20-1,20-20,0-19,19-1,-19-39,-20 0,20 0</inkml:trace>
  <inkml:trace contextRef="#ctx0" brushRef="#br0" timeOffset="583037.2969">7064 6409,'-19'-79,"38"59,1-20,20 1,19-1,1 20,-20-20,19 40,1 0,-21 20,1 20,-20 0,-20 19,-20 1,0-1,-19 1,-1-21,20-19,0 0,0-20</inkml:trace>
  <inkml:trace contextRef="#ctx0" brushRef="#br0" timeOffset="583356.3298">7441 6489,'20'-20,"20"20,-20 0,39 0,-19-20,20-20,-21 20,1-19,0-1,-21 20,1 0,-20-19,-20 19,1 0,-1 0,-20 40,0 0,21 20,-21-1,20 21,20-21,0 1,40 0,-1-20,41-20,-1 0,1-20,-21 0</inkml:trace>
  <inkml:trace contextRef="#ctx0" brushRef="#br0" timeOffset="583917.3859">8493 6211,'-59'40,"19"19,0 1,1-1,19 1,20-1,0-19,20-20,19-20,1-20,19 0,-19-20,0-19,-1 19,-19 0,0 1,-20-1,0 20,0-19,0 19,-40 0,40 79,-19-19,38 0,-19 19,20 1,0-1,0 1,0-1,-20 1,-20-1,0 1,0-20,-39 19,-1 1,1-21,-1-19,21 0,19-20,0-20,0 0,20-19,20-41,0 21</inkml:trace>
  <inkml:trace contextRef="#ctx0" brushRef="#br0" timeOffset="584301.4243">8850 6310,'-20'0,"-19"20,-1 0,20 39,0 1,-19-1,19 1,20-1,0-39,40 0,-21-40,21-19,-20-1,20-20,-21 21,1 19,-20-20,0 0,0 21,-39-1,39 59,0-19,0 20,0 0,19-21</inkml:trace>
  <inkml:trace contextRef="#ctx0" brushRef="#br0" timeOffset="584573.4515">8989 6330,'0'59,"20"1,-20-20,20 39,-20-39,0-20,40-40,-40 0,39-40,-19 1,0-1,0 21,0-21,0 20,-1 1,1 39</inkml:trace>
  <inkml:trace contextRef="#ctx0" brushRef="#br0" timeOffset="585149.509">9307 6389,'20'20,"-1"-20,21 0,-20-20,0 1,0-21,-1 20,1 0,-20-19,-39 39,19 19,0 1,20 40,-20-1,40 1,-20-1,20-19,19-20,-19 0,20-20,0-20,-20 0,19-20,-19 1,20 19,-40-20,20 0,-1 1,-19 59,-19 39,-1-19,0-1,0-19,0-20,20-20,0-19,20-1,0 0,0-19,19 19,1-19,-20 39,20 0,-1 20,-19 0</inkml:trace>
  <inkml:trace contextRef="#ctx0" brushRef="#br0" timeOffset="585597.5539">9902 6429,'20'-40,"0"1,0 19,-20-20,-20 100,20-21,-20 21,20-20,-20-21,40-58,-20-1,20 0,0 1,-1-1,1 20,0 20,-20 40,0 0,20-1,-20 1,0 0,20-21,0-19</inkml:trace>
  <inkml:trace contextRef="#ctx0" brushRef="#br0" timeOffset="586173.6115">10239 6370,'0'-20,"0"-20,-39 60,19 20,20-21,-20 21,20-20,0 0,20 0,20-40,-21 0,1 20,0 40,0-21,0 1,0-20,-1-20,1 1,-20-1,20 0,-20-20,0 20,20-19,-60 78,40 1,-20-20,20-60,20 1,0-1,20 0,0 1,19-1,1 20,-21 20</inkml:trace>
  <inkml:trace contextRef="#ctx0" brushRef="#br0" timeOffset="586589.6531">10974 6151,'-20'0,"0"20,-20-20,1 40,-1-20,20 19,-20 1,20-20,1 0,38-20,21 0,-20 0,40 0,-21 0,21 0,-1 0,-19 20,0-1,-1 1,1 0,-40 20,0-20,-20 19,0 1,0-20,-19 0,19 0,0-20,0 0,20-20</inkml:trace>
  <inkml:trace contextRef="#ctx0" brushRef="#br0" timeOffset="587013.6954">11609 6270,'39'-19,"-78"38,-1 1,0 40,1-1,19-19,0 19,20-39,20 0,19 0,1-40,-20 0,20 0,-21 1,21-21,-20 20,0 0,-20 0,0-19,20 78,-20 1,20 0,19-1,1 1,0-20</inkml:trace>
  <inkml:trace contextRef="#ctx0" brushRef="#br0" timeOffset="587324.7266">12125 6568,'19'-40,"-38"20,19-19,-20-1,0-19,0 19,0 0,-20-19,21 19,-1 0,0 1,20-1,0 20,0 0,20-19,0-1,-1 20,21 0,0 20,0 0,-1 0,1 40,-20-20,0 19</inkml:trace>
  <inkml:trace contextRef="#ctx0" brushRef="#br0" timeOffset="587540.7482">11787 6370,'40'-40,"19"20,1 0,-1 0,21 20,19 0,-20-19,-19 19,-1 0</inkml:trace>
  <inkml:trace contextRef="#ctx0" brushRef="#br0" timeOffset="588132.8074">12422 5893,'0'20,"0"40,-20 19,20 0,0 21,0-21,0 0,20-19,0-20,-20-40</inkml:trace>
  <inkml:trace contextRef="#ctx0" brushRef="#br0" timeOffset="588349.8291">12263 6350,'20'-20,"20"0,19-20,1 21,0-1,-1 0,20 20,-19 0,-20 0,-1 0</inkml:trace>
  <inkml:trace contextRef="#ctx0" brushRef="#br0" timeOffset="588940.8882">12740 6350,'20'0,"19"-20,-19-20,0 20,0 1,-20-21,0 20,0 0,-40-20,0 40,21 20,-21 0,20 40,0-21,20 21,0-1,20-39,0 0,20 0,-1-20,1-20,0 0,-1 0,1 1,-20-1,0 0,19 0,-39 60,0-1,0 1,-19 0,-1-20,0-20,20-20,0-20,0 20,20-39,19 19,-19-19,40-1,-1 20,1 20,-21 1,21 19,0 19,-21 1</inkml:trace>
  <inkml:trace contextRef="#ctx0" brushRef="#br0" timeOffset="589212.9154">13970 5774,'0'60,"0"-1,0 41,-20-21,20 20,0 0,0 1,-20-41,20 1,0-41,0-19</inkml:trace>
  <inkml:trace contextRef="#ctx0" brushRef="#br0" timeOffset="589420.9362">13712 6270,'20'0,"20"-19,-1 19,21-20,-1 0,21 20,-1-20,-19 20,-1 0,1 20</inkml:trace>
  <inkml:trace contextRef="#ctx0" brushRef="#br0" timeOffset="589781.9722">14228 6310,'40'0,"-1"-20,1 0,0-19,19 19,-19-20,0 20,-21 0,-38 1,-21 19,20 19,-39 21,19 0,-20 19,21 1,-1-1,20 1,20-20,20-21,20 1,19 0,1-40,-1 20,21-20,-21 1</inkml:trace>
  <inkml:trace contextRef="#ctx0" brushRef="#br0" timeOffset="590182.0122">14764 6449,'0'-20,"20"-20,-20 21,0-21,19 0,-19 20,0 1,0 78,-19 1,-1-1,0 20,0-39,60-99,-20 39,-20-20,39-19,-19-1,20 20,-1-19,1 19,0 20,0 20,-1 0,-19 20</inkml:trace>
  <inkml:trace contextRef="#ctx0" brushRef="#br0" timeOffset="590829.0769">15180 6489,'20'-40,"0"0,-20-19,40 19,-20 0,-20 1,20 19,-40 60,20-1,-20 1,0 0,20-1,-20 1,40-80,-20 20,20-19,0-1,0 20,19-19,1 19,-20 40,0-1,-1 21,-19 0,0-1,0 1,20-20,0-60,20 1,-20-1,19 20,1-20,-20 21,20-1,-21 20,21 20,-40 19,20 1,0 0,0 19,-1-19,21-1,0-19,19-20,-19 0</inkml:trace>
  <inkml:trace contextRef="#ctx0" brushRef="#br0" timeOffset="591213.1154">16550 6409,'59'20,"21"-20,19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10-21T20:30:06.038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17264 6191,'-20'-20,"-19"40,39 20,-20-1,0 1,20 20,-20-1,20 1,0-1,0-39,20 20,20-20,-1-60,-19 0,0-19,0-1,0-19,-20 19,19 21,-38-1,19 20,-40 0,20 20,0 20,0 0,1 39,-1-19,20 0,0 19,0-19</inkml:trace>
  <inkml:trace contextRef="#ctx0" brushRef="#br0" timeOffset="424.0424">17522 6489,'0'-40,"0"20,0 0,-20-19,20 78,0 21,-20-1,20 1,0-1,0-19,0-99,0 19,0-20,0 21,20-41,0 41,0 19,20-20,-21 40,21 0</inkml:trace>
  <inkml:trace contextRef="#ctx0" brushRef="#br0" timeOffset="560.0558">17760 6370,'-20'19,"20"21,0 20,20-21,-20-19,20 0</inkml:trace>
  <inkml:trace contextRef="#ctx0" brushRef="#br0" timeOffset="1135.1135">17899 6469,'-20'79,"20"-39,0-20,20 0,0-40,0 0,19 0,-39 0,20 0,0-19,-20 19,20-20,-20 20,0 60,0 0,0-1,20 21,-20-1,20 1,-20-20,0-1,0-19,0 20,0-20,0 0,-40-1,20-19,-20-39,21-1,-1 0,20 20,20-19,-20 19</inkml:trace>
  <inkml:trace contextRef="#ctx0" brushRef="#br0" timeOffset="1303.1299">18197 6528,'0'80,"20"-21,-20-19,0-20,0-40</inkml:trace>
  <inkml:trace contextRef="#ctx0" brushRef="#br0" timeOffset="1423.1416">18197 6330,'39'20,"-19"0</inkml:trace>
  <inkml:trace contextRef="#ctx0" brushRef="#br0" timeOffset="1847.1846">18415 6429,'0'-40,"-20"60,20 20,20 0,-20-1,0 21,-20-20,20-1,0-19,0-40,0-19,0-1,0-20,0 21,20-21,-20 20,20 21,0 58,0-19,-1 20,-19 19,20-39,-20 0,40 0</inkml:trace>
  <inkml:trace contextRef="#ctx0" brushRef="#br0" timeOffset="2231.2231">18673 6330,'-20'40,"0"-21,20 41,-20-20,20 19,0-19,0 0,0-21,20-19,0-19,-20-1,20-20,0 0,0 1,-20-21,0 20,0 1,0 78,19 1,-19 20,20-21,-20 21,20-40,0 0,20-80</inkml:trace>
  <inkml:trace contextRef="#ctx0" brushRef="#br0" timeOffset="2503.2503">18911 5953,'0'40,"0"19,0 1,0-1,20 21,-20-1,20 20,-20-20,0-19,0-20,20-1,-20-19,39-59,-39-1</inkml:trace>
  <inkml:trace contextRef="#ctx0" brushRef="#br0" timeOffset="2736.2736">19090 6112,'0'99,"0"-20,0 1,20-21,-20 1,0-21,19-19,21 0</inkml:trace>
  <inkml:trace contextRef="#ctx0" brushRef="#br0" timeOffset="2896.2895">19209 6449,'20'40,"-1"-1,1-19,0 0,20-20,-20-20</inkml:trace>
  <inkml:trace contextRef="#ctx0" brushRef="#br0" timeOffset="3104.3104">19427 6290,'-20'99,"20"-19,0-1,0 20,0-19,0-21,20 1,-20-40,20 0,0-20</inkml:trace>
  <inkml:trace contextRef="#ctx0" brushRef="#br0" timeOffset="3616.3616">19963 6330,'-20'20,"-20"39,40-39,-20 40,20-21,0 1,-19-20,38 0,1-20,0-20,20-20,-40 0,20 1,-1-1,-19 0,20 21,-40-1,20 20,-39 39,39-19,-20 20,20-20,0 0</inkml:trace>
  <inkml:trace contextRef="#ctx0" brushRef="#br0" timeOffset="4135.4135">20161 6528,'20'-20,"-20"-19,0 19,0 0,0 0,-40 0,40 60,0-20,0 39,0-19,-19 0,19 0,0-1,19-78,1-21,-20 20,20-19,-20-1,20 21,0 19,0 0,-1 60,1-1,-20 1,20 19,-20-39,20 20,0-40,0-40</inkml:trace>
  <inkml:trace contextRef="#ctx0" brushRef="#br0" timeOffset="4343.4342">20479 6052,'0'40,"0"19,0 1,0 19,0 1,0-1,20-20,-20-19,0 0,19-20</inkml:trace>
  <inkml:trace contextRef="#ctx0" brushRef="#br0" timeOffset="4511.4511">20598 6489,'20'59,"0"-19,19-20,-19-20,0 20,20-40,-21 0,1-20</inkml:trace>
  <inkml:trace contextRef="#ctx0" brushRef="#br0" timeOffset="4703.4702">20856 6350,'-20'99,"0"-20,20 1,0 19,0-20,20-39,0 0,0-20,19-1,-19-19</inkml:trace>
  <inkml:trace contextRef="#ctx0" brushRef="#br0" timeOffset="5087.5086">21411 6727,'20'0,"20"0,-20-20,-20 0,0-20,-20 1,-20-1,1 0,19 1,-20-1,-20 0,21 20,-1-19,20 19,0 0,20 0,0 0,20-19,20 19,-20 20,19-20,21 20,-20 0,-1 20,1 20,-20-21</inkml:trace>
  <inkml:trace contextRef="#ctx0" brushRef="#br0" timeOffset="5279.5279">21332 6588,'20'-20,"0"0,19 0,21 0,-20 1,19-1,-19 20,19-20</inkml:trace>
  <inkml:trace contextRef="#ctx0" brushRef="#br0" timeOffset="5599.5599">21590 6528,'-40'60,"40"-40,-20 19,20 1,20-20,40 0,-20-40,-1 0,1-20,0 1,-21 19,1 0,-20-20,0 20,0 1,-20-21,-19 40,39 20,-20 19,20 1,0 0,0 0</inkml:trace>
  <inkml:trace contextRef="#ctx0" brushRef="#br0" timeOffset="5951.5951">22007 6568,'0'-40,"0"80,-20 0,20-20,0 19,-20-19,0-40,20 0,0-19,0-1,0-20,20 1,0-1,20 41,-21-1,21 0,0 40,-1 0,-19-1</inkml:trace>
  <inkml:trace contextRef="#ctx0" brushRef="#br0" timeOffset="6727.6727">22562 6628,'0'-20,"0"-20,0 20,0-20,0 1,0 19,20-20,-20 100,0-21,0 21,-20-20,20-20,0-1,20-38,-20-1,20-20,-20 0,20 1,0-1,-20 20,39 0,-19 20,0 40,0-20,-20 0,20-1,0-19,-1-19,1-1,0-20,0 0,0 21,0-21,0 20,-1 40,-19 0,0 19,0 1,0 0,0-20,40-1,-20-38,0-1,0 0</inkml:trace>
  <inkml:trace contextRef="#ctx0" brushRef="#br0" timeOffset="7087.7086">23138 6310,'0'20,"-20"20,20-1,-20 1,20 0,0-1,0-19,40 0,-40-20,40-40,-21 20,1 1,-20-21,20 0,-20 20,0-19,0 78,0 1,0 0,0-1,0 1,20 0,20-20,-21-20</inkml:trace>
  <inkml:trace contextRef="#ctx0" brushRef="#br0" timeOffset="7559.7559">23495 6350,'-40'0,"20"0,1 39,-1 1,-20 0,20-1,0 1,20-20,40-20,-20-20,20 0,-21 0,21 1,-20 19,0 19,-20 21,20 0,-20 19,0-19,0 20,0-21,0 21,-20-20,0-1,20 1,-20-20,0-20,-19 20,19-60,0 0,20 1,0-21,20 20</inkml:trace>
  <inkml:trace contextRef="#ctx0" brushRef="#br0" timeOffset="7775.7772">23713 6528,'0'60,"0"-20,0 19,0-19,0-1,0-19,20 0</inkml:trace>
  <inkml:trace contextRef="#ctx0" brushRef="#br0" timeOffset="7887.7886">23753 6568,'-20'-79,"20"39,0 20,-20 20</inkml:trace>
  <inkml:trace contextRef="#ctx0" brushRef="#br0" timeOffset="8279.8277">23912 6389,'-20'20,"-20"20,40-20,0 19,20-39,20 0,-20 20,-1-20,1 20,0 0,0 0,-20 20,20-1,-20 1,-20 0,0-21,20 21,-20-20,0-20,1-20</inkml:trace>
  <inkml:trace contextRef="#ctx0" brushRef="#br0" timeOffset="8479.8478">24090 6290,'0'40,"0"19,0 1,0 19,-20 1,20-1,0-19,0-21</inkml:trace>
  <inkml:trace contextRef="#ctx0" brushRef="#br0" timeOffset="8623.8622">23991 6727,'0'-40,"20"0,0 1,0 19,19 0,-19 0,40 20,-21 0,-19 0</inkml:trace>
  <inkml:trace contextRef="#ctx0" brushRef="#br0" timeOffset="8967.8967">24309 6628,'19'-40,"-19"20,0 0,20-20,0 21,-40 58,20 1,-20-20,20 20,-19-21,19 21,-40-40,40-40,0 21,20-21,0-20,19 21,-19-1,20 20,0 0,-21 20</inkml:trace>
  <inkml:trace contextRef="#ctx0" brushRef="#br0" timeOffset="9327.9327">24527 6469,'-20'39,"20"1,0-20,-20 20,20-1,0 1,20-20,0-40,0 0,0 0,-1 1,1-21,0 20,-20 0,20 20,-20 20,20 20,-20-1,0 1,0 0,20-20,-1-20</inkml:trace>
  <inkml:trace contextRef="#ctx0" brushRef="#br0" timeOffset="9535.9535">24745 6251,'0'39,"0"21,20-1,-20 21,0-21,20 1,-20-21,0-19</inkml:trace>
  <inkml:trace contextRef="#ctx0" brushRef="#br0" timeOffset="9719.9718">24705 6608,'40'-20,"-20"0,20 0,-1 20,1-20,20 0,-41 20,21 0</inkml:trace>
  <inkml:trace contextRef="#ctx0" brushRef="#br0" timeOffset="10039.0038">24944 6647,'0'40,"39"-40,-19-20,0 20,0-20,19-19,-78 78,39-19,-20 20,20 0,0-1,40-19,-1-20,-19-20</inkml:trace>
  <inkml:trace contextRef="#ctx0" brushRef="#br0" timeOffset="10335.0334">25301 6489,'-40'19,"0"1,21-20,19 40,19-20,1 0,20 0,-20-1,0 1,-20 0,19 0,-38 20,19-21,-40 1,20 20,0-40,-19 20,19-20</inkml:trace>
  <inkml:trace contextRef="#ctx0" brushRef="#br0" timeOffset="11671.167">16669 6806,'0'20,"0"20,20-20,-20 39,19 1,1-1,0 1,0-1,20-19,-20 19,19-39,-19 0</inkml:trace>
  <inkml:trace contextRef="#ctx0" brushRef="#br0" timeOffset="11872.187">16748 7223,'-20'-40,"20"20,0-19,20 19,20 20,-20-20,19 20,1 0</inkml:trace>
  <inkml:trace contextRef="#ctx0" brushRef="#br0" timeOffset="12007.2006">16986 7243,'-20'59,"1"-19,-1-20,0 0,-20-1,40-19</inkml:trace>
  <inkml:trace contextRef="#ctx0" brushRef="#br0" timeOffset="12399.2398">17026 7163,'0'40,"0"-20,-20 0,20 19,20-19,0 0,0-20,19-20,-19-19,0 19,0 0,-20-20,20 20,-20 40,0 20,20-20,-20 0,0 19,19-19,1 0,20-20,-20-20</inkml:trace>
  <inkml:trace contextRef="#ctx0" brushRef="#br0" timeOffset="12590.2588">17324 6886,'0'39,"0"21,0-1,0 21,19-21,-19 1,20-21</inkml:trace>
  <inkml:trace contextRef="#ctx0" brushRef="#br0" timeOffset="12783.2782">17343 7144,'40'-20,"0"20,-1 0,1-20,20 20,-1 0,1 20</inkml:trace>
  <inkml:trace contextRef="#ctx0" brushRef="#br0" timeOffset="13199.3198">18157 7084,'-40'40,"21"-20,-1-1,-20 1,20 20,0 0,0-21,20 1,20 0,20-20,-20-20,0-19,0 19,-1 0,1-20,-20 1,0 19,-20 0,-19 0,19 40,0 20,20-21,20-19</inkml:trace>
  <inkml:trace contextRef="#ctx0" brushRef="#br0" timeOffset="13695.3694">18316 7104,'20'40,"-20"-1,19 21,-19-1,0 21,0-1,20-19,-20-1,20-19,-20-20,20-1,-40-58,0-1,0 0,1-39,19 19,0-19,0 20,0-1,0 20,19 1,1-1,0 20,20 0,-20 0,0 20,-1 20,1 0,-20 20,0 0,0-1,-20 1,1 0,-1-21,0 1,20 0</inkml:trace>
  <inkml:trace contextRef="#ctx0" brushRef="#br0" timeOffset="14407.4406">18554 7243,'20'0,"0"0,19-20,-19 20,20-20,-20 0,-1 0,21-19,-60 19,0 0,-19 40,-1 0,20 0,20 19,-20 1,20 0,0-1,0-19,60 0,-40-20,19 0,-19-20,20 0,-20 0,0-19,0 19,-1-20,1 1,0 19,-40 59,0 1,20 0,0-1,-19-19,19 0,19-20,1-20,0-19,0 19,0-20,0 0,19 21,-19-1,0 0,0 40,0 0,-20 19,0 1,0 19,0-39,0 20,20-20</inkml:trace>
  <inkml:trace contextRef="#ctx0" brushRef="#br0" timeOffset="14767.4765">19209 7223,'20'20,"-1"-40,21 20,-20 0,20-20,-20 0,-1 0,1 1,-20-1,-20 0,-19 40,19 0,0 19,0 1,0 0,0-1,20 1,0-20,20 0,20-20,-20 0,20-40,-1 40</inkml:trace>
  <inkml:trace contextRef="#ctx0" brushRef="#br0" timeOffset="15215.5214">19606 7104,'0'-20,"-40"20,40 20,-40 20,20-1,20 21,-19-21,19 1,0-20,39 0,1-20,-20-20,0 0,-1-20,1 1,0-21,0 1,0-1,0 1,0 19,-20 0,-20 20,20 80,0-20,0 19,0 1,20-1,-20-19,19 19,1-19,20-20,0-20,-1 0,1 0</inkml:trace>
  <inkml:trace contextRef="#ctx0" brushRef="#br0" timeOffset="15455.5454">20399 6806,'-19'40,"19"19,-20 1,20-1,-20 21,20-21,0-19,0 0,0-1</inkml:trace>
  <inkml:trace contextRef="#ctx0" brushRef="#br0" timeOffset="15672.567">20241 7163,'19'-19,"21"-1,0 20,0 0,19-20,1 20,-21 0,21 0,-20 0,-1-20,-19 20</inkml:trace>
  <inkml:trace contextRef="#ctx0" brushRef="#br0" timeOffset="15999.5998">20717 7084,'-20'0,"-20"0,21 20,-1 0,0 19,0 1,0 0,20-20,20-1,0 1,0 0,19-20,1 0,0 0,19-20,-19 0,0-19,-1 19,-19-20,0 20,-20-19,0 19,-20 0,0 20,-19 40,39-1,0-19,19-20</inkml:trace>
  <inkml:trace contextRef="#ctx0" brushRef="#br0" timeOffset="16262.6261">21392 6826,'-40'40,"40"19,-20-19,0 19,20 21,-20-21,20 1,20-1,-20-19,20 0,0-20,0-1,0-19</inkml:trace>
  <inkml:trace contextRef="#ctx0" brushRef="#br0" timeOffset="16623.6622">21272 7044,'-39'-59,"19"39,0 0,20 0,20-19,0 19,0 0,19 0,1 0,20 20,-21 0,1 20,-20 0,19 0,-39 0,0 19,0-19,-19 20,-1 19,-20-19,20 0,0-20,1-1,19 1</inkml:trace>
  <inkml:trace contextRef="#ctx0" brushRef="#br0" timeOffset="16879.6878">21808 6786,'-39'40,"19"20,0-1,0 1,0 19,0-19,1-1,19-19,0 19,0-39,19 0,1 0</inkml:trace>
  <inkml:trace contextRef="#ctx0" brushRef="#br0" timeOffset="17247.7246">21769 7302,'19'0,"1"-20,0 1,20-1,-20 0,0 0,-1 0,-19 0,0-19,0 19,-39 20,-1 20,20 0,0 19,20 1,-20 0,20-1,0 1,20 0,0-21,0 1,20-20,-1 0,1-20,0 1,-20-1</inkml:trace>
  <inkml:trace contextRef="#ctx0" brushRef="#br0" timeOffset="17486.7485">22106 6886,'0'39,"-20"21,20-21,0 21,0 0,0-1,20 1,0-21,0 1,19 0,-19-21</inkml:trace>
  <inkml:trace contextRef="#ctx0" brushRef="#br0" timeOffset="17871.787">22126 7263,'20'-40,"-1"20,21 0,0 0,-20 20,19 0,-19 0,0 20,0-20,0 40,-20 0,-20-21,-20 1,20 0,-19 0,19 0,-20 0,20-1,0 1,60-20</inkml:trace>
  <inkml:trace contextRef="#ctx0" brushRef="#br0" timeOffset="18462.8461">22781 7163,'-20'0,"-20"0,20 0,0 20,-19 0,39 0,20 20,-1-40,1 19,20 1,0-20,-1 20,-19-20,20 20,-20 0,19-20,-19 39,-20-19,-20 20,20-20,-19 0,-1 0,-20-1,20-38,20-1</inkml:trace>
  <inkml:trace contextRef="#ctx0" brushRef="#br0" timeOffset="19726.9725">23237 7203,'20'20,"-20"0,0 19,20 1,-20 20,0-21,0 1,0 0,39-20,-39-20</inkml:trace>
  <inkml:trace contextRef="#ctx0" brushRef="#br0" timeOffset="19862.9861">23455 7243,'-20'39</inkml:trace>
  <inkml:trace contextRef="#ctx0" brushRef="#br0" timeOffset="20376.0374">23634 7401,'20'-19,"-20"-21,20 20,-40 40,20 0,-20 0,0 19,20 1,-20-20,20 0,20-40,0 0,-20-20,20 20,0-19,-1-1,1 0,20 21,-20 19,0 39,-20-19,0 20,19-1,-19-19,0 0,40 0</inkml:trace>
  <inkml:trace contextRef="#ctx0" brushRef="#br0" timeOffset="20855.0853">24388 7024,'0'20,"-20"0,0 20,0 0,-19-1,19 1,-20 0,20-1,1-19,19 0,39-20,-19 0,20-20,-1 0,1 0,0 20,-20-19,0-1,-1 20,1 0</inkml:trace>
  <inkml:trace contextRef="#ctx0" brushRef="#br0" timeOffset="21143.1141">24686 7024,'0'20,"-20"20,0 0,0 19,0 1,0-1,20-19,-19 19,19-19,-20 0,20-20,20 0,-20-1,0 1</inkml:trace>
  <inkml:trace contextRef="#ctx0" brushRef="#br0" timeOffset="21903.1901">24844 7163,'-39'60,"19"-20,-20-21,20 21,0-20,1-40,19 0,19-19,21 39,-20-20,20 0,-20 20,19-20,-19 0,0 0,0 1,19-21,-58 60,19 19,0-19,0 0,-20 0</inkml:trace>
  <inkml:trace contextRef="#ctx0" brushRef="#br0" timeOffset="22688.2686">24944 7084,'0'40,"-20"19,20 1,-20-1,20-19,-20 19,20-19,-20-20,20 0,0 0,20 0</inkml:trace>
  <inkml:trace contextRef="#ctx0" brushRef="#br0" timeOffset="23775.3773">25142 7461,'20'-20,"-20"0,20 0,-20 1,0-21,0 20,20-20,-20 1,0 19,0-20,0 20,-20 40,20 20,0 0,-20-1,20 21,-20-21,20 1,-20-20,20 20,0-20,0-60,20 20,-20-20,20 20,0 1,0-1,-1 0,1 20,20 0,-20 40,-20-21,0 21,0 0,0-20,0 19,0-19</inkml:trace>
  <inkml:trace contextRef="#ctx0" brushRef="#br0" timeOffset="23999.3991">24944 7421,'39'-20,"1"1,39 19,-19 0</inkml:trace>
  <inkml:trace contextRef="#ctx0" brushRef="#br0" timeOffset="25063.5061">17661 7600,'-40'-20,"1"0,-1 40,0 0,-19 20,-1-1,1 21,-1-1,20 1,21-20,19-1,19-19,21 0,-20 0,39 0,1-20,-1-20,1 20</inkml:trace>
  <inkml:trace contextRef="#ctx0" brushRef="#br0" timeOffset="25895.5893">17661 7898,'20'0,"0"-20,-1 0,21 0,-20 0,0 0,20-19,-80 39,20 19,-20 1,20 0,1 20,-1-20,20 19,0-19,20 0,-1 0,21 0,0-20,0-20,-1 20,1-20,0-20,-1 21,-19-1,0-20,0 20,0-20,-20 21,0-1,-20 59,20 1,0 0,-20 0,20-1,-20 1,20-20,20-60,-20 0,20 1,0-1,0 0,19 1,-19-1,0 20,20 0,-21 40,1 0,-20 20,0-1,0 1,20 0,-20 19,0-39,20 20,0-20,0-20</inkml:trace>
  <inkml:trace contextRef="#ctx0" brushRef="#br0" timeOffset="26175.6171">18653 7521,'-20'59,"20"1,-20-1,20 1,0-1,0 1,0-1,20-19,0 0,-20-21,20 1,0 0</inkml:trace>
  <inkml:trace contextRef="#ctx0" brushRef="#br0" timeOffset="26407.6404">18455 7878,'0'-40,"39"20,1 20,0-20,19 20,1 0,-1 0,1 0</inkml:trace>
  <inkml:trace contextRef="#ctx0" brushRef="#br0" timeOffset="26839.6837">18852 8076,'39'0,"-19"0,20 20,-40 0,-40-20,20 0,0 0,20-20</inkml:trace>
  <inkml:trace contextRef="#ctx0" brushRef="#br0" timeOffset="46392.6388">1429 7322,'39'0,"-19"0,0 0,20 0,0 0,-21 0,21-20,0 0,19 1,-19-1,0 0,-1 0,1 20,20-20,-21 20,21-20</inkml:trace>
  <inkml:trace contextRef="#ctx0" brushRef="#br0" timeOffset="53072.3067">19566 7719,'-40'0,"40"20,-20 19,20 21,-19 0,19 19,-20-20,20 1,0-20,20-20</inkml:trace>
  <inkml:trace contextRef="#ctx0" brushRef="#br0" timeOffset="53624.3618">19348 7917,'-20'-19,"20"-21,20 20,0 0,-1-20,21 21,0-1,-1 0,-19 0,20 20,-20 0,19 0,-39 20,-19 0,-1 19,0 1,-20 0,20 0,1-21,58-38,-19-1,20 20,-20-20,19 20,1-20,-20 40,0 0,0 0,-20-1,0 21,0 20,0-21,-20 1,20 0,-20-20,40-1,0-19,-1-39</inkml:trace>
  <inkml:trace contextRef="#ctx0" brushRef="#br0" timeOffset="53896.3891">20062 7759,'0'-40,"-20"20,0 20,0 20,1 0,-1 0,-20 19,20 21,0-1,20-19,0 0,0-1,0 1,20-20,0 0,20-20,-1 0,1-20,0 0</inkml:trace>
  <inkml:trace contextRef="#ctx0" brushRef="#br0" timeOffset="54120.4115">20300 7699,'0'60,"0"-21,20 1,-20 20,0-1,20 1,-20-41,40 1</inkml:trace>
  <inkml:trace contextRef="#ctx0" brushRef="#br0" timeOffset="54360.4355">20260 7818,'40'-40,"0"21,-20-1,39 0,-19-20,0 20,19 1,-39 19</inkml:trace>
  <inkml:trace contextRef="#ctx0" brushRef="#br0" timeOffset="54568.4563">20340 7957,'40'-20,"-1"0,1 20,0-19,-1-1,1 20,0-20</inkml:trace>
  <inkml:trace contextRef="#ctx0" brushRef="#br0" timeOffset="54736.4731">20360 8096,'20'0,"39"-20,40 0,1 0</inkml:trace>
  <inkml:trace contextRef="#ctx0" brushRef="#br0" timeOffset="63033.3027">2361 7024,'0'40,"-19"20,19-1,0 21,-20-21,20 1,0-21,0 1,0-40</inkml:trace>
  <inkml:trace contextRef="#ctx0" brushRef="#br0" timeOffset="63329.3323">2044 7124,'40'-20,"-21"0,41 0,-1 0,1-19,0 19,-1 20,1 0,-21 0</inkml:trace>
  <inkml:trace contextRef="#ctx0" brushRef="#br0" timeOffset="63553.3547">2123 7501,'20'-20,"20"0,-1-20,21 20,-20-19,19 19,1 0,-21 20</inkml:trace>
  <inkml:trace contextRef="#ctx0" brushRef="#br0" timeOffset="64009.4003">2600 7401,'0'-39,"0"19,0 0,0-20,0 21,-40 19,40 39,0 1,-20 0,20-1,-20-19,40-60,0 1,0-1,0-19,-1-1,1 1,20 19,0 20,-21 20,1 20,0 20,0-1,0 21,-20 19,20-19,0-21,-1 1,21-20,20-20,-21-20</inkml:trace>
  <inkml:trace contextRef="#ctx0" brushRef="#br0" timeOffset="64657.465">3433 7084,'-40'20,"20"20,1-1,-21 1,20 19,0 1,0-20,20-1,20-19,20-40,0-19,-1-1,1-20,0 21,-21-21,21-19,-20 19,0 1,0-21,0 21,-20 19,0 20,-20 80,0 19,0 1,0-1,0 20,0-39,20-1,-19-19,38-80,-19 1,20-21,-20 1,40-21,-20 40,20 21,-21-1,1 20,0 20,0 19,-20 21,20-1,-20 1,20-1,-20-39,39 0</inkml:trace>
  <inkml:trace contextRef="#ctx0" brushRef="#br0" timeOffset="64920.4913">3969 6985,'-20'20,"0"19,0 1,0 0,1 19,19-19,0 0,0-21,19-19,1 0,20-19,-20-21,0 20,-1-20,-19 21,0-1</inkml:trace>
  <inkml:trace contextRef="#ctx0" brushRef="#br0" timeOffset="65289.5283">4167 7223,'40'-60,"-20"41,0-21,-20 20,19 60,-38-1,19 1,-20-20,0 0,20-60,20 20,-20-19,20-21,-1 20,1 1,20 19,-20 0,19 20</inkml:trace>
  <inkml:trace contextRef="#ctx0" brushRef="#br0" timeOffset="65801.5795">4564 6985,'-40'39,"21"-19,-1 20,0 20,0-1,0-19,20-1,-20 1,60-20,-40-40,20-20,0 1,0-1,-1 0,1-19,0 19,-20 20,20 60,-20 0,0 19,0 1,0-21,0 41,0-41,0 21,-20-20,20-1,-20-19,-19 0,19 0,-20-40,20-20,0-19,20 19,20-19,0 19,0 0,20 20</inkml:trace>
  <inkml:trace contextRef="#ctx0" brushRef="#br0" timeOffset="66177.6171">4743 7183,'19'20,"21"-60,-20 21,20-21,-20 0,-1 20,-19-19,20-1,-20 20,0-20,-39 40,19 20,-20 20,20 19,-20 1,21 19,-1-19,20-20,20-1,19-19,1 0,0-20,-1 0,21-20,-20 0,19 0</inkml:trace>
  <inkml:trace contextRef="#ctx0" brushRef="#br0" timeOffset="66553.6547">5417 6985,'-19'0,"-1"0,-20 39,20 1,0 20,0-1,1-19,19-20,19 0,1-1,0 1,20-40,0 1,-21-1,21 0,0-20,-20 20,-1 1,1-21,-20 0,0 20,0 0,-20 20</inkml:trace>
  <inkml:trace contextRef="#ctx0" brushRef="#br0" timeOffset="66905.6899">5834 7263,'-20'-20,"0"0,-19-20,19 1,-20-21,0 20,1 1,-1-1,20 20,0 0,20 0,0 1,20-21,0 20,0 0,20-20,-1 21,21 19,-20 0,-1 0,-19 19,0 21</inkml:trace>
  <inkml:trace contextRef="#ctx0" brushRef="#br0" timeOffset="67090.7084">5616 7104,'39'-20,"1"20,20-20,-1 0,21 20,-1-20,0 20,-19-19,-1 19</inkml:trace>
  <inkml:trace contextRef="#ctx0" brushRef="#br0" timeOffset="67409.7401">6350 6945,'-20'20,"-20"20,1-21,19 21,-20 20,20-21,1-19,38 20,21-40,-20-20,0-20,19 1,-19 19,20-20,-20 20,-20-19,0 19,0 0,-20 0,-20 40,20 20,20-21,0 21</inkml:trace>
  <inkml:trace contextRef="#ctx0" brushRef="#br0" timeOffset="67753.7747">6628 7104,'20'-40,"-20"20,0 0,0 1,-20 19,20 39,-20-19,0 40,-20-21,21-19,-1 0,20-79,0 39,20-40,-1 20,21 1,0-1,0 0,-1 21,21-1</inkml:trace>
  <inkml:trace contextRef="#ctx0" brushRef="#br0" timeOffset="68288.8282">6925 6905,'-39'40,"19"0,-20-1,20 1,1 20,-1-40,20-1,20 21,-1-60,1 0,0 1,0-21,0 0,0 0,-1 21,-19-21,20 20,-20 40,0 20,-20-1,40 1,-20 20,0-1,0 1,0-21,0 21,0-1,-20-19,1 0,-1 19,-20-19,0-20,1-20,19 0,0-20,20-20,-20-19,40-1,0 1,20 19,-1 0</inkml:trace>
  <inkml:trace contextRef="#ctx0" brushRef="#br0" timeOffset="69088.9081">7263 7005,'-20'-20,"0"40,-20-1,21 1,-1 20,0-20,0 20,20-21,20 1,20-40,-21 20,1-19,0-21,0 0,-20 20,-20 60,20-20,20 20,-20-21,40 1,-21-20,21 0,-20-20,0 1,0-1,0 0,-20-20,19 0,-19 21,0-21,0 60,0 19,0 21,-19-20,19-1,-20-19,40-59,-1-1,1 0,0 0,20-19,-20 19,19 40,-19 0,0 20,0 20,-20-1,0 21,0-20,0 19,0-39,0 0,20 0</inkml:trace>
  <inkml:trace contextRef="#ctx0" brushRef="#br0" timeOffset="69264.9258">7799 6965,'-20'59,"20"1,0 0,0-1,0-19,20-20</inkml:trace>
  <inkml:trace contextRef="#ctx0" brushRef="#br0" timeOffset="69656.965">7759 6925,'59'20,"-39"-20,20 0,0-20,-1 0,1 20,0 0,-20 0,-20 20,-20 0,0 20,0-1,-20 1,21 0,-1 0,0-1,20-19,0 20,40-20,-21-20,21 19,0-38,-20 19,19 0,-19-20</inkml:trace>
  <inkml:trace contextRef="#ctx0" brushRef="#br0" timeOffset="69856.985">8116 6925,'0'20,"0"20,20 19,-20-19,20 0,-20-20,20-20</inkml:trace>
  <inkml:trace contextRef="#ctx0" brushRef="#br0" timeOffset="70001.9994">8255 6786,'20'40,"0"0</inkml:trace>
  <inkml:trace contextRef="#ctx0" brushRef="#br0" timeOffset="70537.053">8334 7243,'0'-40,"20"20,-20-19,0-1,20 0,-20 20,0 40,0 20,-20 0,20-1,0-19,0 0,20-60,-20 1,20-1,0 0,0-19,-1 39,1 20,0 39,0 1,-20 20,0-1,20-19,0 0,-20-21</inkml:trace>
  <inkml:trace contextRef="#ctx0" brushRef="#br0" timeOffset="71033.1026">8731 6985,'-20'39,"1"1,-1 20,0-21,0 21,20-20,0-21,20-38,20-41,-40 40,19 0,21-19,-20 59,-20-1,20 41,-20-1,0-19,0 20,0-1,-20 1,-20-21,20 21,-19-20,19-21,-20-19,20-19,0-1,1-20,19-19,0-1,39 20,-19 1,40 19,-21-20,21 20,-1 20</inkml:trace>
  <inkml:trace contextRef="#ctx0" brushRef="#br0" timeOffset="71289.1282">9287 6965,'-20'99,"20"-19,0-1,0 0,0 1,20-41,0 1,0-40</inkml:trace>
  <inkml:trace contextRef="#ctx0" brushRef="#br0" timeOffset="71609.1602">9069 7044,'-20'-39,"0"19,40-20,0 20,-1-19,21 19,0 0,19 0,1 40,-20-20,-21 20,21 19,-40 1,20 20,-40-21,20 21,-20-20,0 19,1-39,-1 0,20 0</inkml:trace>
  <inkml:trace contextRef="#ctx0" brushRef="#br0" timeOffset="71969.1961">9426 7203,'0'40,"0"-20,0-1,20 21,-1-40,1-20,0-19,0 19,-20 59,0 1,20 0,-20-1,20-19,0-20,19 0,-19 0,0-39,0 19</inkml:trace>
  <inkml:trace contextRef="#ctx0" brushRef="#br0" timeOffset="72185.2174">9704 6786,'0'40,"0"0,19 19,-19 1,0 19,20 1,0-1,0-39,0-1,-20 1</inkml:trace>
  <inkml:trace contextRef="#ctx0" brushRef="#br0" timeOffset="72497.249">9604 7263,'-19'0,"19"-20,19-20,1 20,20-19,19 19,-19 0,0 20,-1 0,1 0,-20 20,0 19,0 1,-20 0,-20-1,20 1,-20-20,0 20,-20-21,40-38</inkml:trace>
  <inkml:trace contextRef="#ctx0" brushRef="#br0" timeOffset="72753.2746">10021 6806,'0'20,"0"20,0 19,0 21,0-21,0 21,0-1,0 0,0-39,0 0,0-1,20-39,0-20</inkml:trace>
  <inkml:trace contextRef="#ctx0" brushRef="#br0" timeOffset="72905.2898">10200 7144,'0'39,"0"21,0-21,0 1,20-20,-1 20</inkml:trace>
  <inkml:trace contextRef="#ctx0" brushRef="#br0" timeOffset="73193.3186">10497 7064,'0'-20,"-19"60,-21 0,20-1,-20 1,20 20,1-21,-1 21,20-21,0 1,0-20,39 20,1-40,0-20,-20 20,19-20,-19-20,0 20</inkml:trace>
  <inkml:trace contextRef="#ctx0" brushRef="#br0" timeOffset="73370.3363">10200 6965,'39'20,"21"-20,-20 20</inkml:trace>
  <inkml:trace contextRef="#ctx0" brushRef="#br0" timeOffset="74041.4034">11033 7084,'-59'60,"19"-1,20 1,0-21,0 21,20-21,0-19,20-20,20 0,0-39,-21 19,1 0,0-20,0 1,0-1,-20 0,20 1,-1 98,1 1,-20-1,0 20,0-19,0 0,0 19,-20-20,-19 1,19-20,-20-1,1 1,-21-40,20 20,-19-40,39 0,-20-20,20 1,1-21,19 21,19-1,21 0,0 1,0 19,19-20</inkml:trace>
  <inkml:trace contextRef="#ctx0" brushRef="#br0" timeOffset="74977.4961">11351 7124,'0'-20,"-40"40,20 0,0 19,-19 1,19 19,0-19,0 0,20-1,20-39,0-19,19-1,-19-20,0 0,20 21,-20-21,-20 0,19 20,-19 40,0 20,0 0,20-1,-20-19,20 0,0 0,20-20,-20-20,-1 0,1 0,0 0,0 1,-20-21,20 20,-20-20,0 80,0 0,-20 19,20-19,0 0,20-60,0 0,-20-20,19 1,1-1,0 0,0-19,0 39,20 0,-21 40,-19 20,0-21,0 21,20-20,0-60,0 20,0-19,19-1,-19 20,0-20,20 21,-20 78,-20-19,0 0,0 19,19-19,1-20,-20-1</inkml:trace>
  <inkml:trace contextRef="#ctx0" brushRef="#br0" timeOffset="75329.5321">12105 7203,'20'20,"19"-20,-19 0,20-20,-20 0,19 0,-19 1,-20-1,20-20,-20 20,0-20,-40 21,1 38,19 1,-20 20,20 20,-19-1,19 1,20-1,0-19,20-20,-1-1,41-19,-1 0,1-19,-1-21</inkml:trace>
  <inkml:trace contextRef="#ctx0" brushRef="#br0" timeOffset="75697.569">12760 6925,'-60'0,"20"20,1 0,-21 20,20-21,1 21,19-20,0 0,40 0,0-20,0 0,39 0,-19 0,19 0,1 20,-1-1,-19 21,0 0,-20-1,-20 1,-20 0,-20 19,-19 1,-1-20,0-1,1 1,-1-40</inkml:trace>
  <inkml:trace contextRef="#ctx0" brushRef="#br0" timeOffset="233672.6355">1627 7997,'20'20,"0"-20,20 0,-21 0,21 19</inkml:trace>
  <inkml:trace contextRef="#ctx0" brushRef="#br0" timeOffset="234008.6355">2143 7878,'0'59,"20"1,-20-1,0 1,0-1,20-39,19-20</inkml:trace>
  <inkml:trace contextRef="#ctx0" brushRef="#br0" timeOffset="234456.6355">1984 7898,'-39'-20,"19"0,20-20,0 0,20 1,19-1,1 0,0 21,-1-1,1 0,0 20,-20 0,19 40,-39-21,0 21,0 0,0 19,-39-19,19 0,0 19,-20 1,1-21,19-19,40-40,19 1,-19-1</inkml:trace>
  <inkml:trace contextRef="#ctx0" brushRef="#br0" timeOffset="234904.6355">2480 8056,'-19'-20,"-1"1,20-21,0 20,0 0,-20 60,20 0,0 19,-20-19,0 0,-19-21,39-38,0-21,0-20,0 1,19-1,21 21,-20-21,20 40,-21 0,21 20,0 0,-20 0</inkml:trace>
  <inkml:trace contextRef="#ctx0" brushRef="#br0" timeOffset="235239.6355">2560 8036,'20'0,"19"-19,-19-21,20 20,-20-20,0 1,-1-1,-19 20,-39 40,19 0,0 39,-20-19,21 20,-1-21,20 1,0-20,59 0,-39-20,20-20,-1 20,1-40,0 20</inkml:trace>
  <inkml:trace contextRef="#ctx0" brushRef="#br0" timeOffset="235720.6355">2977 7818,'-40'20,"20"20,0-20,20 19,-20 1,20-20,0 0,20-1,0-58,0-1,0 20,0-19,-20 19,19 40,-19 19,20 1,-20 0,20-21,-20 21,20-20,20 0,-21-20</inkml:trace>
  <inkml:trace contextRef="#ctx0" brushRef="#br0" timeOffset="235927.6355">3235 7560,'0'40,"0"19,0 21,19-21,-19 21,0-21,0 1,-19-21,19 1</inkml:trace>
  <inkml:trace contextRef="#ctx0" brushRef="#br0" timeOffset="236088.6355">3056 7977,'40'-20,"-1"0,21 0,-20 20,19-19,1-1</inkml:trace>
  <inkml:trace contextRef="#ctx0" brushRef="#br0" timeOffset="236424.6355">3492 7838,'-19'0,"-1"20,0-20,0 40,0-1,-19 1,19 0,20-21,0 21,20-20,-1-20,1-20,20 0,-20-19,19 19,-19-20,0 20,0-19,0-1,-20 20,-40 0,20 40,0-20,1 40,19-20,-20-1,20 1</inkml:trace>
  <inkml:trace contextRef="#ctx0" brushRef="#br0" timeOffset="236808.6355">3711 7937,'20'-39,"-20"19,0 0,-20 0,20 0,0 40,0 0,-20 39,20-19,-20 0,20-20,-20 19,-19-59,39 1,0-21,0 0,0 1,19-1,21 20,-20 0,0 0,19 20,-19 0</inkml:trace>
  <inkml:trace contextRef="#ctx0" brushRef="#br0" timeOffset="237975.6355">3572 8017,'-20'-40,"20"20,20 0,-20 40,0 20,0-1,0 21,-20-20,20-20,0-60,20 0,-20-19,40-1,-21 1,21-1,0 0,-20 41,19-1,1 0,0 40,-20-20</inkml:trace>
  <inkml:trace contextRef="#ctx0" brushRef="#br0" timeOffset="238287.6355">4425 7679,'-40'60,"21"-1,19 1,-20 19,20 1,0-21,20-19,-1 0,1-21,0-19</inkml:trace>
  <inkml:trace contextRef="#ctx0" brushRef="#br0" timeOffset="238687.6355">4207 7898,'-40'-40,"40"0,-20 20,20-19,20-1,0 0,20-19,-1 19,21 0,-1 1,21 19,-21 20,-19 0,20 20,-21 0,-19-1,-20 21,0 0,-40 19,21 1,-41-1,20 1,-19-20,19-1,20-39,20 20</inkml:trace>
  <inkml:trace contextRef="#ctx0" brushRef="#br0" timeOffset="239119.6355">4703 7997,'0'-20,"0"0,0-20,0 21,0-21,0 0,0 80,-20 19,20 1,-20-1,0 1,1-40,-1 0,20-40,-20-20,20 0,20-19,0-1,-1 1,21-1,0 21,-1 19,-19-20,20 40,0 0,-20 20</inkml:trace>
  <inkml:trace contextRef="#ctx0" brushRef="#br0" timeOffset="239463.6355">4862 8017,'39'-20,"-19"0,0 0,20-20,-1 1,1-1,0 0,-20 1,-20 19,-20 40,0-1,0 21,-20 0,1 19,19 1,20-20,0-1,20-19,0-20,19-20,1 0,20 1</inkml:trace>
  <inkml:trace contextRef="#ctx0" brushRef="#br0" timeOffset="240168.6355">5378 7759,'-20'0,"0"39,0-19,-20 20,21 0,-1-1,0 1,20-20,40-40,-21 0,1 0,-20 0,20 1,-20 38,0 21,0-20,0 0,20 19,0-58,20-21,-21 20,1 40,-20 0,0 0,0 19,20-59,0-19,0 19,0-20,-1 1,1 19,0-20,0 40,0 0,0 20,-1 0,-19 19,0 1,20 0,-20-20,20-1,20 1,-20-20,0-39,19-1</inkml:trace>
  <inkml:trace contextRef="#ctx0" brushRef="#br0" timeOffset="240391.6355">5874 7461,'-20'60,"20"-1,0 20,20 1,-20 19,20-39,19-1,-19-19,0-1,0-19,0-20</inkml:trace>
  <inkml:trace contextRef="#ctx0" brushRef="#br0" timeOffset="240679.6355">5834 7937,'0'-39,"20"-1,0 20,19 0,1-20,0 21,-20 19,19 0,-19 0,0 19,-20 1,20 20,-40 20,0-1,0-19,20-1,0-19,0 20,0-60</inkml:trace>
  <inkml:trace contextRef="#ctx0" brushRef="#br0" timeOffset="240839.6355">6112 7957,'0'60,"0"-21,20-19,-20 0,20-20</inkml:trace>
  <inkml:trace contextRef="#ctx0" brushRef="#br0" timeOffset="240975.6355">6191 7699,'0'20,"0"20,20-21</inkml:trace>
  <inkml:trace contextRef="#ctx0" brushRef="#br0" timeOffset="241416.6355">6330 7977,'20'-40,"-20"1,0 19,20 0,-40 40,20 39,-20-19,20 19,-20-19,20-20,-20-80,40 21,0-21,0 1,0 19,0 0,19 40,-19 20,0 20,-20 19,20-19,-20 20,0-41,20 21</inkml:trace>
  <inkml:trace contextRef="#ctx0" brushRef="#br0" timeOffset="241823.6355">6668 7818,'-20'20,"20"20,0-1,0 1,0 0,0-20,0-1,20 1,19-59,-39 19,20-20,0 0,0-19,-20 19,20 20,-1 40,-38 20,19 19,19 1,-19-20,20-1,0 1,0-40,0 20,19-40,1 0</inkml:trace>
  <inkml:trace contextRef="#ctx0" brushRef="#br0" timeOffset="242239.6355">7183 7759,'0'-20,"-39"0,-1 40,0-20,1 20,19-1,-20 1,20-20,60 20,-20-40,20 20,-1 0,21 20,-21-20,1 0,0 20,-20 0,-1 0,1 0,-20 19,0-19,-20 0,1 20,-21-21,20 1,-20-20,1 20,19-20,0 0,20-20</inkml:trace>
  <inkml:trace contextRef="#ctx0" brushRef="#br0" timeOffset="245215.6355">6152 8076,'0'20,"0"20,0-80,0 0,-20 20,20 60,-20 0,40-100,-20 40,0-19,20-1,-1-19,-19 19,20 20,0 0,0-20,0 40,19 40,-39-20,0 20,0-1,0 21,-19-20,19 19,0-19,0-20,19 0</inkml:trace>
  <inkml:trace contextRef="#ctx0" brushRef="#br0" timeOffset="250351.6355">8076 7937,'60'0,"-20"0,-1 0,1 20,0-20,-20 0,19 0,-19 0,20 0</inkml:trace>
  <inkml:trace contextRef="#ctx0" brushRef="#br0" timeOffset="251255.6355">8711 7580,'-19'60,"19"-1,-20 40,20-19,-20-1,0 20,20-39,-20 19,20-39,0-20,20-20,0-20</inkml:trace>
  <inkml:trace contextRef="#ctx0" brushRef="#br0" timeOffset="252822.6355">8791 7699,'0'-40,"-20"21,0-1,-20 20,21 20,-1-1,20 1,-20 20,20 0,-20 19,20-19,-20 19,0-19,20 20,-20-21,20 1,0 0,0-1,20-19,-20 20,40-20,-20-20,0 0,19 0,1 0,0-40,-1 20,1-19,0-1,-20 0,19 0,-19 21,0-1,-20-20,20 20,-20 0,-20 20,-20 0,1 20,39 20,0-20,0 0,0-1</inkml:trace>
  <inkml:trace contextRef="#ctx0" brushRef="#br0" timeOffset="253334.6355">9267 7798,'-20'20,"-19"0,19 20,-20-1,20 1,0 20,20-21,-20 1,20-20,20 0,0 0,0-20,0-20,0 0,19-20,-19 0,0-19,0 19,-20 1,20 19,-40-20,0 80,0-20,0 19,1 21,19-21,0-19,0 0</inkml:trace>
  <inkml:trace contextRef="#ctx0" brushRef="#br0" timeOffset="253630.6355">9327 8096,'19'0,"1"0,0-20,20 0,-20 0,19 1,-19-21,-20 20,20 0,-20-19,-20 19,-20 40,21-1,-1 1,0 40,20-21,-20 21,20 0,20-21,0-39,0 0,19 0,1-39</inkml:trace>
  <inkml:trace contextRef="#ctx0" brushRef="#br0" timeOffset="253990.6355">9704 7818,'-20'0,"-20"20,20 0,0 20,1-21,19 1,0 0,19-20,1 0,20 0,0 0,-1 0,-19 0,40 20,-21-20,-19 20,0-20,0 39,-20-19,-20 20,0-20,0 20,-19-21,19-19,-20 20,60-40</inkml:trace>
  <inkml:trace contextRef="#ctx0" brushRef="#br0" timeOffset="254422.6355">10378 7759,'0'99,"-20"-20,20 1,20-1,-20-19,0 19,0-39,0-1,20-19,-20-20</inkml:trace>
  <inkml:trace contextRef="#ctx0" brushRef="#br0" timeOffset="254726.6355">10478 8096,'39'0,"1"0,19 0,1-20,-1 20,1 0,0-20,-1 20,-19 0,-20 0,-1 0,1 40</inkml:trace>
  <inkml:trace contextRef="#ctx0" brushRef="#br0" timeOffset="255942.6355">11926 7540,'-20'-19,"-19"19,19 0,-20 0,0 19,1 1,-1 20,-20 19,21-19,-1 20,0-1,1 1,19-21,20 1,0-20,40 20,-21-40,41-20,-40 0,39-20,-19 20,0-19,-1-1,1-20,-20 21,0 19,-20 0,-20 20,0 20,0 20,-19-1,19 1</inkml:trace>
  <inkml:trace contextRef="#ctx0" brushRef="#br0" timeOffset="256486.6355">11648 7977,'-39'0,"19"20,0 0,0-1,0 21,-19 0,19 0,0-1,20 1,0 0,0-1,0-19,20 20,0-40,-1 20,21-20,0-20,-1 20,1-40,0 20,-20-19,19-1,-19 0,0 1,0-1,-20 0,0 20,-40 0,20 1,-19 38,-1 1,20 0,-20 0,21 20,-1-1,0-19,20 0</inkml:trace>
  <inkml:trace contextRef="#ctx0" brushRef="#br0" timeOffset="257206.6355">12323 8076,'0'40,"20"19,-20 1,0-1,20 1,-20 0,0-21,19-19,-19 0,-19-40,-1 0,-20-19,20-21,0 0,1-19,-1 0,20 19,20-19,-1 19,1 21,0-21,20 20,-1 20,-19 1,20 38,-20-19,0 40,0 0,-20 0,0-1,-20 21,20-21,-20 1,0 0,20-20,0 0</inkml:trace>
  <inkml:trace contextRef="#ctx0" brushRef="#br0" timeOffset="257606.6355">12680 8096,'-20'-40,"20"20,0 1,0-21,0 0,0 20,0 1,0 38,0 41,0-20,0-21,0 1,-20-59,40 19,-20-40,20 21,0-1,20-20,-1 21,1-1,0 20,-1 0,1 20</inkml:trace>
  <inkml:trace contextRef="#ctx0" brushRef="#br0" timeOffset="258022.6355">12879 8017,'19'0,"1"0,0-20,40 0,-21-20,1 20,0 1,-1-21,-19 20,20 0,-60 20,0 20,-19 20,-1-1,0 1,20 20,1-21,-1 1,20-20,59 0,-19-40,0-20,-1 20,1-19,0-1,-21 0</inkml:trace>
  <inkml:trace contextRef="#ctx0" brushRef="#br0" timeOffset="258382.6355">13295 7818,'-39'40,"39"0,-20-1,20-19,0 0,20 0,19 0,-19-20,0-20,20 0,-20-20,-1 20,-19-19,20 19,-20 0,20 20,-20 20,20 20,-20-21,20 21,0-20,-20 0,19 0,1-40,0 20,0-40</inkml:trace>
  <inkml:trace contextRef="#ctx0" brushRef="#br0" timeOffset="258598.6355">13593 7501,'0'20,"-20"39,40 1,-20-1,20 20,-20 1,20-21,-1 1,-19-20,20-21</inkml:trace>
  <inkml:trace contextRef="#ctx0" brushRef="#br0" timeOffset="258758.6355">13514 7818,'39'-20,"1"0,0 20,19-39,1 19,-1 20,1-20</inkml:trace>
  <inkml:trace contextRef="#ctx0" brushRef="#br0" timeOffset="259030.6355">13990 7640,'-20'0,"-40"39,41-19,-21 20,20 19,0-19,0 0,20-1,20-19,20-20,-20-20,19 1,-19-21,20 0,-20 20,20 0,-21 1,1 38</inkml:trace>
  <inkml:trace contextRef="#ctx0" brushRef="#br0" timeOffset="259350.6355">14129 7798,'20'-39,"-20"-1,19 0,-19 20,0-19,20 19,0 40,-20 19,0 21,0-1,0-19,-20-20,0 20,1-60,-1 0,0-20,20 1,0-1,20-20,0 21,19-1,21 20,-20 0,19 20</inkml:trace>
  <inkml:trace contextRef="#ctx0" brushRef="#br0" timeOffset="259702.6355">14665 7421,'-20'0,"-20"0,20 20,-20 0,1 20,19-1,-20-19,20 0,20 20,20-40,0 0,20 0,-20 20,19-1,1 1,0 0,-1 20,-19-1,0 1,-20 0,0 0,-20-1,-19-19,-21 20,0-20,21-20</inkml:trace>
  <inkml:trace contextRef="#ctx0" brushRef="#br0" timeOffset="286772.6355">9069 8572,'-20'0,"-20"-20,20 1,0-1,1 0,19-20,0 20,39 1,-19-1,0 20,20 0,-21 0,1 0,20 20,-20-20,0 19,0 21,-20-20,0 39,0-19,0 0,-20-20,0 19,0-19,0 20,0-20,0-20,1 20,-21-40,60-20,19 20,-19 0,20 20,0 0,-1-20,21 20,-40 0,19 0,1 20,-20-20,0 20,19-20,-19 0</inkml:trace>
  <inkml:trace contextRef="#ctx0" brushRef="#br0" timeOffset="287364.6355">9743 8552,'-20'40,"20"0,0-20,0 19,0-19,20 0,0-40,20 20,-20 0,19 0,-19-20,0 0,20-19,-20-1,-1 20,1 0,-20-19,0 19,0 20</inkml:trace>
  <inkml:trace contextRef="#ctx0" brushRef="#br0" timeOffset="287948.6355">10100 8572,'20'20,"0"-20,20-20,-20 0,0-19,19 19,-39 0,20-20,-40 40,-19 20,19 20,-20 0,40-1,-20 21,0-21,20 1,20-20,20 0,-20-40,19 0,-19 20,20-40,-20 21,-20-21,20 20,-20 0,19 20,-19 40,-19-60,-1 0,40-19,-20-1,19 20,-19 0,40 0,-20 1,20 19,-20 0,-1 0</inkml:trace>
  <inkml:trace contextRef="#ctx0" brushRef="#br0" timeOffset="288276.6355">10557 8533,'20'-40,"0"20,-1 0,1 0,0-19,-40 39,0 20,1 19,-1 1,0 19,20-19,0 20,0-41,59 1,-19-20,0-20,19 20,-19-19,0-21,-1 20</inkml:trace>
  <inkml:trace contextRef="#ctx0" brushRef="#br0" timeOffset="288532.6355">11093 8493,'0'0</inkml:trace>
  <inkml:trace contextRef="#ctx0" brushRef="#br0" timeOffset="288636.6355">11093 8493,'0'0</inkml:trace>
  <inkml:trace contextRef="#ctx0" brushRef="#br0" timeOffset="288956.6355">11132 8671,'-20'-39,"20"19,-19 0,-1 0,-20-19,20-1,0 20,-19-20,19 1,0 19,0-20,20 0,40 21,-20-1,19 0,1 20,20-20,-21 40,1 0,-20 0,-20-1</inkml:trace>
  <inkml:trace contextRef="#ctx0" brushRef="#br0" timeOffset="289116.6355">10993 8513,'40'-20,"0"0,-1 20,21-20,-20 0,19 20</inkml:trace>
  <inkml:trace contextRef="#ctx0" brushRef="#br0" timeOffset="289420.6355">11311 8453,'-20'0,"-20"40,21-20,-1 0,20 19,-20 1,20-20,0 0,40-1,-1-38,-19 19,0-40,20 20,-21-20,1 21,0-21,-20 20,0 0,-20 0,0 60,1 0</inkml:trace>
  <inkml:trace contextRef="#ctx0" brushRef="#br0" timeOffset="289772.6355">11529 8612,'40'-20,"-20"-20,-20 1,20 19,-60 60,20-1,0 1,0-20,1 19,-1-39,0 0,20-39,20-1,19 0,1 21,20-21,-21 40,1-20,20 20,-21 0,1 0</inkml:trace>
  <inkml:trace contextRef="#ctx0" brushRef="#br0" timeOffset="290084.6355">12125 8414,'-20'0,"0"19,-20-19,20 20,0 20,-19-20,19 19,0 1,20-20,0 0,40 19,-20-39,19 20,1-20,0 0,-1-20,1 20,0-19,-1 19</inkml:trace>
  <inkml:trace contextRef="#ctx0" brushRef="#br0" timeOffset="290308.6355">12382 8513,'0'39,"0"1,0 0,0-1,0 1,0 0,20-20,-20-20</inkml:trace>
  <inkml:trace contextRef="#ctx0" brushRef="#br0" timeOffset="290660.6355">12521 8354,'0'40,"0"-1,0 1,0 20,0-21,0 21,0-1,0-19,0-20,20-20,0-40,-20 0,20 1,0-21,-20 1,20 19,-1 20,21 0,-20 20</inkml:trace>
  <inkml:trace contextRef="#ctx0" brushRef="#br0" timeOffset="290836.6355">12760 8513,'0'39,"0"1,19 20,-19-21,0 1,20-20,0 0</inkml:trace>
  <inkml:trace contextRef="#ctx0" brushRef="#br0" timeOffset="291108.6355">12998 8215,'0'60,"0"-21,0 21,-20 19,20-19,0 19,0-19,0-1,0-39,0 0,20 0,0-20</inkml:trace>
  <inkml:trace contextRef="#ctx0" brushRef="#br0" timeOffset="291308.6355">13256 8671,'19'-19,"-19"19</inkml:trace>
  <inkml:trace contextRef="#ctx0" brushRef="#br0" timeOffset="292108.6355">13434 8810,'-20'-39,"20"-1,20 0,-20 1,0-1,20 0,-20 1,0-1,20 20,-40 60,20-1,0 1,0 20,-20-21,20-19,0-60,0 1,0-21,20 21,-20-1,20 0,-20 20,20 1,0 58,-20-19,0 20,0-20,0 19,39-59,-39 1,20-21,20 0,-20 1,-1 19,-19 0,40 20,-40 40,20-1,-20 1,20 0,0-21,19-19,-19-19</inkml:trace>
  <inkml:trace contextRef="#ctx0" brushRef="#br0" timeOffset="292484.6355">13910 8394,'-19'39,"19"21,0-20,0-21,0 21,0-20,39 0,-19-60,0 20,0 0,-20-19,20 19,-20 0,20 60,-20-1,0 1,19 0,-19-1,20-39,20 0,-40-39,20-1</inkml:trace>
  <inkml:trace contextRef="#ctx0" brushRef="#br0" timeOffset="292676.6355">14208 8116,'0'59,"0"1,20 19,-20 1,20-1,-20 0,0-19,20-20,-20-40</inkml:trace>
  <inkml:trace contextRef="#ctx0" brushRef="#br0" timeOffset="292844.6355">14168 8473,'20'-20,"0"0,40 1,-21-1,21 0,-1 0,-19 20,0-20</inkml:trace>
  <inkml:trace contextRef="#ctx0" brushRef="#br0" timeOffset="293188.6355">14446 8473,'0'20,"20"0,20-60,-20 20,-1 0,21-19,-40 19,20 0,-60 20,20 20,1 0,-1 19,0 21,0-20,20 19,0-39,20 0,0 0,0-20,19 0,-19-20,20 0</inkml:trace>
  <inkml:trace contextRef="#ctx0" brushRef="#br0" timeOffset="293500.6355">14704 8533,'20'-40,"-20"0,0 1,20 19,-20 0,20 60,-20-21,0 1,0 20,0-80,0 1,20-1,-1-20,21 21,0 19,-1 0,1 0,0 20</inkml:trace>
  <inkml:trace contextRef="#ctx0" brushRef="#br0" timeOffset="293844.6355">15161 8175,'-40'20,"20"0,0 0,0 20,1-21,19 1,0 0,19-20,21 0,-20 0,0 0,0 0,-1 20,21 20,-40-20,20 19,-40-19,20 20,-20-20,0 19,20-59</inkml:trace>
  <inkml:trace contextRef="#ctx0" brushRef="#br0" timeOffset="294644.6355">16014 7957,'-20'0,"-20"20,1 0,19 0,-20 19,0 1,21 20,-1-21,0 21,0-21,20 1,0 0,20 0,0-1,19-19,1 0,0-20,0 0,19 0,-19-20,-1 0,21-19,-40 19,19 0,-19-20,-20 20,-20 0,1 40,-21-20,20 20,-20 20,21-20,-1 0,0 19</inkml:trace>
  <inkml:trace contextRef="#ctx0" brushRef="#br0" timeOffset="295284.6355">16490 8394,'-20'-20,"20"60,0-1,20 1,-20 0,20-21,0-19,20 0,-21-19,21-1,-20 40,0-20,0 0,19-60,-19 40,0-19,0-21,-20 40,20-20,-20 1,0 19,0 40</inkml:trace>
  <inkml:trace contextRef="#ctx0" brushRef="#br0" timeOffset="295868.6355">16907 8394,'20'0,"0"0,19-20,-19 0,0 0,0 0,0 0,-40-19,0 19,0 40,0 0,20 19,0 1,0 20,0-1,20-39,0 0,0 0,19-20,1 0,0-20,-20 0,19 20,1-40,-40 20,-20 60,-19-40,39-20,0-19,0-1,19 0,1 0,20 21,-20-21,19 40,1 0,-20 0</inkml:trace>
  <inkml:trace contextRef="#ctx0" brushRef="#br0" timeOffset="296196.6355">17522 8374,'20'0,"20"-40,-21 20,1 0,0 1,-20-21,-20 40,0 20,1 19,-1 21,0-20,0-1,20-19,60 20,-21-40,1 0,19 0,1 0,-20 0</inkml:trace>
  <inkml:trace contextRef="#ctx0" brushRef="#br0" timeOffset="297220.6355">18316 8314,'-20'40,"20"20,-20-1,20-19,0-20,20-1</inkml:trace>
  <inkml:trace contextRef="#ctx0" brushRef="#br0" timeOffset="297356.6355">18316 8255,'0'59,"0"-39,39 0</inkml:trace>
  <inkml:trace contextRef="#ctx0" brushRef="#br0" timeOffset="297804.6355">18494 8473,'20'-20,"-20"-19,0-1,0 99,0-19,0 0,-20-20,20-1,40-38,-40-21,20 0,0 1,0-1,-1 0,1 20,0 20,0 20,-20 20,0 19,0 1,20-20,0-1,-1-19,1 0</inkml:trace>
  <inkml:trace contextRef="#ctx0" brushRef="#br0" timeOffset="298132.6355">19288 8314,'-20'0,"0"20,1 20,-21 0,20-1,0 1,0 0,20-21,0 21,40-20,0-20,19-20,-19 20,0-20</inkml:trace>
  <inkml:trace contextRef="#ctx0" brushRef="#br0" timeOffset="298523.6355">19625 8334,'-39'0,"19"20,-20 20,20-1,1 1,-1 0,20-20,-20 19,40-19,0 0,-1-20,1 0,20 0,0-40,-1 20,1-19,-20-1,0 20,0-19,-20-1,-20 20,-20 20,20 20,0 20,0-21,1 21,19 0,0-40</inkml:trace>
  <inkml:trace contextRef="#ctx0" brushRef="#br0" timeOffset="299100.6355">19903 8414,'0'39,"0"1,-20 0,20-1,0-19,40 20,0-40,-40 0,39-20,-19 0,-40-20,40 21,0 38,0 1,0-20,0 20,0 0,-1-20,21 0,-20 0,0 0,-40-20,0 0,0-19,20-1,0 0,0-19,20 39,20-20,-1 20,1 0,-20 1,20 19</inkml:trace>
  <inkml:trace contextRef="#ctx0" brushRef="#br0" timeOffset="299316.6355">20677 8096,'0'40,"0"-1,0 21,0 19,20-19,-20 19,0-19,20-40</inkml:trace>
  <inkml:trace contextRef="#ctx0" brushRef="#br0" timeOffset="299523.6355">20538 8453,'40'-20,"0"1,19-1,1 0,-1 0,21 20,-21-20,1 0,-21 0</inkml:trace>
  <inkml:trace contextRef="#ctx0" brushRef="#br0" timeOffset="299876.6355">21193 8195,'-40'0,"21"20,-21 0,0 0,1 0,19 19,0-19,40-20,19 0,1 0,0-20,19 20,-19 0,19 20,-19-20,0 40,-20-20,-20 0,0 19,-20 1,-20 19,0-19,-19-20,19 0,-19 0,19-20</inkml:trace>
  <inkml:trace contextRef="#ctx0" brushRef="#br0" timeOffset="335817.6355">4008 9068,'20'0,"20"0,0 0,-20 0,-1-20,1 20,0 0,20 0</inkml:trace>
  <inkml:trace contextRef="#ctx0" brushRef="#br0" timeOffset="359400.6355">4524 8910,'0'59,"-19"-19,19 19,19 21,-19-21,0 1,0-21,20-19,0-20,0 0</inkml:trace>
  <inkml:trace contextRef="#ctx0" brushRef="#br0" timeOffset="359751.6355">4346 9029,'-40'-40,"40"0,20 1,0-21,0 1,39 19,1-20,-21 40,21 1,-1-1,-19 20,0 20,-1-1,1 21,-20 0,-20 39,-20 1,0-1,0 0,-19 1,-1-1,0-39,21 19,-1-39,20-20</inkml:trace>
  <inkml:trace contextRef="#ctx0" brushRef="#br0" timeOffset="360119.6355">4782 9207,'40'0,"0"-20,-1-19,1 19,0-20,-1 0,-19 21,0-1,-20 0,-40 20,21 20,-21 19,0 1,1 20,-1-21,0 21,40-40,0 0,20-1,20 1,-1-40,1 1,0-1,19-20</inkml:trace>
  <inkml:trace contextRef="#ctx0" brushRef="#br0" timeOffset="360319.6355">5179 9048,'-39'20,"19"0,0 20,0 0,20-1,-20 1,20 0,20-21,0 1,20-20,-21 0,1-20,20 1,-20-21</inkml:trace>
  <inkml:trace contextRef="#ctx0" brushRef="#br0" timeOffset="360528.6355">5338 8791,'0'19,"0"21,-20 39,20 1,-20-1,20 1,-20-1,20-39,0-1,40-39</inkml:trace>
  <inkml:trace contextRef="#ctx0" brushRef="#br0" timeOffset="361071.6355">5497 9048,'-40'20,"20"0,-19 20,19 19,0-19,20-20,0 0,20 0,19-20,-19 0,0-20,20 20,-20-20,-1 0,1 0,20 40,-20 20,0-40,-1 0,-38-40,19 20,0-39,0-1,19 1,1 19,0 0,0 20,0 1,0-1,19 20,-19 0,20 20</inkml:trace>
  <inkml:trace contextRef="#ctx0" brushRef="#br0" timeOffset="361415.6355">5874 9128,'39'0,"-19"0,0-20,0 0,0-20,19 21,-19-21,-20 20,-39 0,19 40,0 0,-20 20,20-1,-19 21,19 19,0-39,40 0,0-21,19-19,21 0,-1-19,1-1,0 0</inkml:trace>
  <inkml:trace contextRef="#ctx0" brushRef="#br0" timeOffset="361895.6355">6668 9068,'-20'40,"20"0,0-1,0-19,20 20,19-20,1-40,-20 0,0 0,-1 20,1 0,20-20,0 1,-21-21,1 20,-20 0,20-20,-20 21,0-1,-20 40</inkml:trace>
  <inkml:trace contextRef="#ctx0" brushRef="#br0" timeOffset="362504.6355">7183 8989,'-19'20,"-21"19,40-19,0 0,0 20,20-20,19-20,-19 0,0-20,0 20,20 0,-21 0,1 0,0-20,-20 40,0 0,20-60,-20 20,0 0,20-19,0 19,0-20,-1 20,21 20,0 0,-20 20,19-20,-19 20</inkml:trace>
  <inkml:trace contextRef="#ctx0" brushRef="#br0" timeOffset="363432.6355">7977 8969,'0'-20,"-20"0,1 20,-21 40,20 0,0-1,0 1,0 0,20-20,20 0,0-20,20-20,-20 0,0 0,19 0,-39 0,20-19,-40 78,40-19,0 0,0-20,19-40,-19 1,0 39,-20 19,0 1,0 0,0 0,20-40,0-20,0 1,-1-1,1 20,0 0,0 20,0 40,-20 0,20-1,-20 1,20-20,-20 0</inkml:trace>
  <inkml:trace contextRef="#ctx0" brushRef="#br0" timeOffset="363799.6355">8473 8969,'-39'79,"19"-19,20-20,0-1,0-19,39 0,-19-40,0-19,0-1,0-20,0 21,-1-41,-19 1,20 0,0-1,-20 60,-20 80,20-1,0 21,20-1,0 0,20-19,-20-40</inkml:trace>
  <inkml:trace contextRef="#ctx0" brushRef="#br0" timeOffset="364279.6355">9148 8910,'-20'59,"20"1,0 19,0 0,0 21,0-1,20-20,-20-39,20 0,-20-1,-20-78,0-1,-20 0,21-39,-1-20,0 19,20 1,-20 19,20 1,20 19,0 0,0 1,19 19,-19 0,20 20,0 0,-21 20,1 39,-20 1,0 19,0-19,-20-20,20-21,0 1</inkml:trace>
  <inkml:trace contextRef="#ctx0" brushRef="#br0" timeOffset="364607.6355">9307 9128,'39'-20,"1"0,0 0,-1-19,1-1,0 20,0-20,-40 21,0-1,-40 0,20 40,-20 19,1 1,-1 20,20-1,0 1,20-21,20 1,0-40,20 0,19 0,-19-20,0-19</inkml:trace>
  <inkml:trace contextRef="#ctx0" brushRef="#br0" timeOffset="364991.6355">9842 8870,'-19'0,"-1"20,0-20,-20 39,20 1,-19 20,19-1,0 1,20-40,20 19,0-59,0 20,-1-39,1 19,0 0,0 0,-20 0,20 0,-20 40,0 20,0 0,20-1,-1-19,21 0,-20-20,20 0,-1-20,1 0</inkml:trace>
  <inkml:trace contextRef="#ctx0" brushRef="#br0" timeOffset="365175.6355">10140 8929,'-20'-19,"0"78,1 1,-1-21,20 1,0 20,0-21,39-19,1-20,-20 0</inkml:trace>
  <inkml:trace contextRef="#ctx0" brushRef="#br0" timeOffset="365487.6355">10239 9148,'40'20,"-20"-20,0-20,0 0,19 0,-19 0,-20 0,20 0,-20-19,-40 19,20 40,1 0,19 19,-20 1,20 0,20-20,-1 19,1-19,20-20,0 0,-1 0,1 0</inkml:trace>
  <inkml:trace contextRef="#ctx0" brushRef="#br0" timeOffset="366439.6355">11232 8949,'-20'20,"-20"20,20-1,0 1,0 0,1 0,-1-21,59 1,-19-40,0 20,0-19,0-1,0 0,0-20,-20 80,0-20,19 19,21-39,0-19,-20-21,19 0,-19 40,-20 20,0 20,0-20,0-1,0 1,20-59,0-1,0 20,-20-20,20 1,-1 19,1 20,0 59,0-19,-20 0,20-20,0-1,19-19</inkml:trace>
  <inkml:trace contextRef="#ctx0" brushRef="#br0" timeOffset="366823.6355">11827 8969,'-20'40,"0"-1,20 21,-20-20,20 19,0-39,0 0,40-20,-20-40,-20 1,20-1,19-20,-19-19,0 0,0-1,-20 1,20 59,-40 60,20 19,0 21,0-1,0 0,20-39,19 0,1-1,0-19</inkml:trace>
  <inkml:trace contextRef="#ctx0" brushRef="#br0" timeOffset="367239.6355">12521 9227,'0'-59,"0"39,-19 0,19-20,0 20,-20 0,0 60,20 0,0 19,-20-19,20 0,-20-1,20-78,20-1,0 0,0-19,19-21,1 41,0-1,19 0,-19 40</inkml:trace>
  <inkml:trace contextRef="#ctx0" brushRef="#br0" timeOffset="367615.6355">12879 8929,'-20'20,"0"20,0 0,0-1,0 1,1 0,-1-1,40-19,-1 0,1-20,0-20,0 0,20-19,-21 19,1 0,0-20,0 20,0 60,-20 0,0 0,0-1,20 1,0 0,-1-40,21 0,-20-20,0 0,0-20</inkml:trace>
  <inkml:trace contextRef="#ctx0" brushRef="#br0" timeOffset="367815.6355">13216 8771,'-20'59,"20"1,0-1,0 1,0 19,0-19,20-21,-20 1,20 0,-20-20</inkml:trace>
  <inkml:trace contextRef="#ctx0" brushRef="#br0" timeOffset="367991.6355">13097 9168,'40'-40,"-21"20,41 0,-20 0,-1 0,21 1,-20-1,-21 20</inkml:trace>
  <inkml:trace contextRef="#ctx0" brushRef="#br0" timeOffset="368111.6355">13434 9048,'0'40,"-20"0,20 0,20-1,-20-19,40 0,-20-40</inkml:trace>
  <inkml:trace contextRef="#ctx0" brushRef="#br0" timeOffset="368479.6355">13613 9088,'20'60,"-1"-21,1-19,0 0,0-20,20 20,-20-40,-20 0,-20 0,20 1,-20-21,0 0,0-19,0 19,-19 0,19 20,20 1,0-21,20 20,-1 0,21 0,0 1,0 19,-1-20,1 40,-20-1</inkml:trace>
  <inkml:trace contextRef="#ctx0" brushRef="#br0" timeOffset="368679.6355">13613 9207,'20'-20,"19"1,1-1,20-20,-1 20,1 0,-1 0</inkml:trace>
  <inkml:trace contextRef="#ctx0" brushRef="#br0" timeOffset="368831.6355">13990 9108,'20'20,"0"20,-1-21,1 21,20-20,-20-20,19-20</inkml:trace>
  <inkml:trace contextRef="#ctx0" brushRef="#br0" timeOffset="369023.6355">14288 8949,'-20'80,"0"-1,0 0,0 21,0-21,0 0,20-39,20 0,-20-40</inkml:trace>
  <inkml:trace contextRef="#ctx0" brushRef="#br0" timeOffset="369407.6355">14684 8652,'0'79,"0"-19,0 19,0 0,0 1,20-21,-20-19,0-20,20 0</inkml:trace>
  <inkml:trace contextRef="#ctx0" brushRef="#br0" timeOffset="369575.6355">14526 9088,'39'-20,"21"0,-1 1,1-1,-1 0,21 0,-41 40</inkml:trace>
  <inkml:trace contextRef="#ctx0" brushRef="#br0" timeOffset="369943.6355">15042 9108,'0'-40,"0"1,0 19,0-20,-20 80,0 19,0-19,0 0,20-1,-20-78,40 19,0-40,0 21,20-21,19-19,-19 39,-1 0,1 21,0-1,-20 40,0-1</inkml:trace>
  <inkml:trace contextRef="#ctx0" brushRef="#br0" timeOffset="370247.6355">15260 9048,'0'20,"40"-20,-1-20,-19 1,20-1,-1-20,-19 20,0 0,-40 20,-19 20,19 20,-20 0,20 19,0 1,1-21,19-19,59 0,-39-40,20 0,19-19</inkml:trace>
  <inkml:trace contextRef="#ctx0" brushRef="#br0" timeOffset="370575.6355">15617 8949,'-20'20,"0"0,1 20,-1-1,0-19,40 0,0-20,-1-20,1-20,20 21,-20-21,0 20,-1 60,-19-1,20 1,-20 20,20-40,-20 19,40-39,-20 0,-1-39</inkml:trace>
  <inkml:trace contextRef="#ctx0" brushRef="#br0" timeOffset="370782.6355">15875 8691,'0'20,"0"20,0 39,0 1,0-1,0 0,0 1,0-41,0 1,0-40</inkml:trace>
  <inkml:trace contextRef="#ctx0" brushRef="#br0" timeOffset="370927.6355">15835 8989,'40'-20,"0"0,-1 20,1-20,20 1,-41-1</inkml:trace>
  <inkml:trace contextRef="#ctx0" brushRef="#br0" timeOffset="371031.6355">16153 8969,'-20'60,"20"-1,0-19,0-20,20 0,0-20</inkml:trace>
  <inkml:trace contextRef="#ctx0" brushRef="#br0" timeOffset="371175.6355">16252 8910,'0'39,"40"-19,-20 0,-1-20</inkml:trace>
  <inkml:trace contextRef="#ctx0" brushRef="#br0" timeOffset="371399.6355">16450 8910,'40'-20,"-20"0,-20 0,-20 40,-20 20,1-1,19 21,-20-1,20 1,20-20,0-1,0-19,40 0,0-20,-1-20,1 0</inkml:trace>
  <inkml:trace contextRef="#ctx0" brushRef="#br0" timeOffset="371751.6355">16708 8830,'-59'20,"19"0,20-20,20 40,40-40,0 0,-20 19,19-19,-19 20,0 0,0 0,-20 20,0-1,-20 1,0 20,-20-21,1 1,-1-20,0 0,21-20,-21-20</inkml:trace>
  <inkml:trace contextRef="#ctx0" brushRef="#br0" timeOffset="371935.6355">16212 8791,'60'-20,"-20"-20</inkml:trace>
  <inkml:trace contextRef="#ctx0" brushRef="#br0" timeOffset="373343.6355">17720 9148,'40'0,"0"20,0-20,19 0,1 0,-1 0,21 0,-21 0</inkml:trace>
  <inkml:trace contextRef="#ctx0" brushRef="#br0" timeOffset="383030.6355">18395 9366,'0'-20,"0"0,0 0,0-19,0-1,20 20,-20-19,0-1,20 20,-20 0,-20 40,20 20,0-20,0-1,-20 1,20 20,0-60,0 0,20 40,-20 0,0-60,20 1,-20-1,0 0,20 0,-20-19,20 39,-20-20,19 21,-19-21,20 20,0 60,-20-1,0 1,-20 0,20-20,0-1,20 1,-20 20,0-40</inkml:trace>
  <inkml:trace contextRef="#ctx0" brushRef="#br0" timeOffset="383462.6355">18653 9267,'0'39,"20"-19,0 0,0-20</inkml:trace>
  <inkml:trace contextRef="#ctx0" brushRef="#br0" timeOffset="384270.6355">18574 8910,'-20'19,"20"1,20 20,-20 0,20 19,-20 1,19-1,1 1,0-1,0-39,-20 0,20 0,0 0,19 0,-19-40,-40 0</inkml:trace>
  <inkml:trace contextRef="#ctx0" brushRef="#br0" timeOffset="384750.6355">18475 9386,'39'-20,"-19"0,20 0,19 0,-39 1</inkml:trace>
  <inkml:trace contextRef="#ctx0" brushRef="#br0" timeOffset="385150.6355">18911 9326,'0'-39,"-20"19,20 0,0 0,0-20,0 100,0-1,0-19,0 20,0-40,20-40,-20-20,0 0,20-19,0-1,0 1,-1-1,21 20,0 1</inkml:trace>
  <inkml:trace contextRef="#ctx0" brushRef="#br0" timeOffset="385277.6355">19129 9029,'0'39,"0"1,0 0,0-1,20 1,20 0,0-20</inkml:trace>
  <inkml:trace contextRef="#ctx0" brushRef="#br0" timeOffset="385630.6355">19387 9029,'-19'-20,"-1"20,-20 39,20-19,20 0,-20 0,40 0,40-20,-40 0,-1 20,1 0,20-20,-20 39,-20-19,20 20,-20-20,0-1,0-38</inkml:trace>
  <inkml:trace contextRef="#ctx0" brushRef="#br0" timeOffset="385846.6355">19506 8830,'20'60,"0"-21,0 21,0 19,0 1,-1-21,1-19,-20 0,-20-21,1-19</inkml:trace>
  <inkml:trace contextRef="#ctx0" brushRef="#br0" timeOffset="385974.6355">19546 9267,'-20'-40,"0"20,40-19,0 39,20-20,-1 0,1 0,20 0,-21 0,1 20</inkml:trace>
  <inkml:trace contextRef="#ctx0" brushRef="#br0" timeOffset="386270.6355">19864 9029,'-40'19,"20"21,0 0,0 0,20-1,-19 1,38 0,-19-21,40 1,-40-20,20-20,0 1,0-21,-1 20,1-20,-20 1,0-1,0 20,-20 20,1 40,-1 0,20-21,0 21</inkml:trace>
  <inkml:trace contextRef="#ctx0" brushRef="#br0" timeOffset="386830.6355">20082 9048,'-20'20,"0"20,0 20,0-41,20 21,20 0,0-20,0-20,20 0,-1 0,1 0,0 0,-1 0,-19 0,0 0,20-40,-40 0,0 1,0-1,0 0,0 20,0 40,0 40,0-21,0 21,-20-40,20 19,-20-39,0-39,40-1,-20 0,20-19,20-21,-1 41,21-1,-20 0,-1 21</inkml:trace>
  <inkml:trace contextRef="#ctx0" brushRef="#br0" timeOffset="387182.6355">20638 8949,'-20'40,"0"0,0-1,0 21,20-20,0-1,20-19,0 0,20-40,-21 0,1 0,-20-19,20 19,0-20,-20 0,0 21,20 78,0-19,-20 19,19-19,1-20,0 0,0-20,0-20</inkml:trace>
  <inkml:trace contextRef="#ctx0" brushRef="#br0" timeOffset="387398.6355">20895 8751,'-19'59,"19"-19,19 39,1-19,0 19,0-19,0-1,0-19,0-20,-20 0</inkml:trace>
  <inkml:trace contextRef="#ctx0" brushRef="#br0" timeOffset="387558.6355">20895 9148,'40'-40,"0"0,0 1,19 19,-19-20,-1 20,1 0,0 20</inkml:trace>
  <inkml:trace contextRef="#ctx0" brushRef="#br0" timeOffset="387678.6355">21253 8969,'0'40,"0"-20,0 19,19-19,-19 20,20-20,20 0</inkml:trace>
  <inkml:trace contextRef="#ctx0" brushRef="#br0" timeOffset="387974.6355">21491 8949,'-20'0,"0"20,0 20,0-20,20 19,0 1,0 20,0-21,0 1,20-20,0 0,0-20,39 0,-19-20,0 0,0 0,-21-20,1 21,0-21</inkml:trace>
  <inkml:trace contextRef="#ctx0" brushRef="#br0" timeOffset="388150.6355">21292 8830,'60'-20,"-20"1</inkml:trace>
  <inkml:trace contextRef="#ctx0" brushRef="#br0" timeOffset="389142.6355">22205 9187,'0'-19,"-20"-1,20-20,-20 0,20 1,-19-21,19 40,0 0,-20 40,20 20,0 19,0 21,0-40,0-1,0-19,0-40,20-19,-20-1,0-20,0 1,19-1,1 1,0 19,0 20,0 0,0 60,-20 0,20 19,-20-19,0 0,0-21,19 21,1-80,0 1,0-1,0-19,0 19,-1-20,-19 41,40 38,-40 1,20 20,-20 0,20 19,0 1,-20-1,19-19,1-20,20-40,-20 0</inkml:trace>
  <inkml:trace contextRef="#ctx0" brushRef="#br0" timeOffset="389806.6355">22642 9068,'20'0,"19"0,-19-20,20 1,-20-21,-1 20,1-20,0 21,-20-21,0 20,0 0,-20 0,0 40,1 20,-1 19,20-19,-20 20,20-1,0-39,40 20,-21-40,21 0,-20-20,0 0,0 0,0-20,-20 21,19-21,-19 20,20 0,-20 80,0-21,0 1,0 0,0-80,20 0,0 1,-20-1,20-19,0-1,-1 20,1 21,0 38,0 21,0 20,-20-21,20 21,0-1,-1-19,1-20,0 0,20-20</inkml:trace>
  <inkml:trace contextRef="#ctx0" brushRef="#br0" timeOffset="390846.6355">17641 9703,'-20'-19,"0"19,-19-20,19 20,0 20,0-20,-20 39,21 1,-1 19,-20 21,20-21,20 1,0-20,0-21,20 1,0-20,20-20,-21-19,21-1,0 0,-20 1,19-1,-19 0,-20 1,20-1,-40 20,0 40,1 20,19-21,0 21</inkml:trace>
  <inkml:trace contextRef="#ctx0" brushRef="#br0" timeOffset="391213.6355">17800 9902,'0'-20,"20"-20,-20 1,0 19,0-20,0 20,0 80,-20-21,20 21,-20-1,20-19,-20-20,20-40,20-20,0 1,0-21,0 1,19 19,1 0,0 1,-21 19,21 0</inkml:trace>
  <inkml:trace contextRef="#ctx0" brushRef="#br0" timeOffset="391373.6355">18098 9664,'0'59,"-20"-19,20 19,0 1,20-20,-20-1,39-39,-19-20</inkml:trace>
  <inkml:trace contextRef="#ctx0" brushRef="#br0" timeOffset="391485.6355">18236 9763,'0'-20,"40"20,-40 0</inkml:trace>
  <inkml:trace contextRef="#ctx0" brushRef="#br0" timeOffset="391878.6355">18355 9624,'-19'20,"-1"0,0 19,0 1,0 0,0-1,1 1,19-20,0 0,39-20,1-20,-20 0,0 20,-1-20,1 20,0 20,0 0,0 20,-20-1,0 21,0-20,0 19,-20 1,0-21,0 1,0-20,-19 0,19-1,0-58,0-1,40 0</inkml:trace>
  <inkml:trace contextRef="#ctx0" brushRef="#br0" timeOffset="392062.6355">18494 9703,'20'40,"-20"0,20 19,0 1,-20-1,20-39,-20 0</inkml:trace>
  <inkml:trace contextRef="#ctx0" brushRef="#br0" timeOffset="392573.6355">18752 9822,'0'-19,"0"-1,0-20,0 80,0-20,0 19,20 1,-20 0,0-21,20-38,0-21,-20 0,20 1,0 19,-20-20,19 0,1 21,0 38,-20 21,20 0,-20 19,0 1,20-21,0-39</inkml:trace>
  <inkml:trace contextRef="#ctx0" brushRef="#br0" timeOffset="392941.6355">19110 9743,'0'20,"-20"20,20-1,0 1,0 0,0-21,20-19,19-39,-39-1,20 0,-20 1,20-1,-20 20,20 0,-20 60,0 0,20-1,-20 1,19 0,-19-20,20-20,0 0</inkml:trace>
  <inkml:trace contextRef="#ctx0" brushRef="#br0" timeOffset="393205.6355">19407 9366,'0'40,"0"-1,0 21,0-1,0 21,0 19,20-39,-20-1,0 1,20-41,0-38,-20-21</inkml:trace>
  <inkml:trace contextRef="#ctx0" brushRef="#br0" timeOffset="393398.6355">19546 9426,'0'39,"0"21,0-1,0 21,0-1,20-19,-20-1,0-39,0 0,20 0</inkml:trace>
  <inkml:trace contextRef="#ctx0" brushRef="#br0" timeOffset="393549.6355">19606 9803,'19'39,"1"1,20-20,-20 19,0-39,19 0,1-19</inkml:trace>
  <inkml:trace contextRef="#ctx0" brushRef="#br0" timeOffset="393734.6355">19943 9485,'0'79,"-20"21,20-1,0 0,0 40,20-40,-20-19,20-41,19-39</inkml:trace>
  <inkml:trace contextRef="#ctx0" brushRef="#br0" timeOffset="394742.6355">20558 9644,'-20'0,"0"20,1 0,-21 19,20 1,0 19,0-19,20 20,0-41,20 1,20-20,-20-20,0-19,-1 19,1-20,0 20,0-19,-20 19,20 40,-20 19,20 1,-20 20,0-21,20-19,19 20,-19-40,20-40,-40 20,20-19,-20 19,0 0,0-20,19 20,-19 80,0-1,0 1,0 0,0-1,0 1,0-1,0-39,0 20,-19-21,19-58,-20-1,0 0,20-39,0 0,0-21,20 21,0 0,-1 39,1 0,20 21,0 19,-21 0,1 19,0 21,-20 0,20-1,-20 21,0-40,0 0</inkml:trace>
  <inkml:trace contextRef="#ctx0" brushRef="#br0" timeOffset="395165.6355">21034 9803,'40'39,"-40"1,20 19,0 1,-20 0,20 19,-1 0,-19-39,0 0,0-21,-19-58,19-1,-20 0,0-39,0 0,20-1,-20-19,20 20,20 19,0 1,0 39,0-20,-1 40,1 0,0 20,0 20,0 19,0 1,-20-1,0 1,0-21,0-19,0 0</inkml:trace>
  <inkml:trace contextRef="#ctx0" brushRef="#br0" timeOffset="395525.6355">21392 9743,'0'-40,"0"80,0-20,-20 20,20-1,0 1,20 0,-1-21,1-19,0 20,0-40,20 1,-21 19,1-40,0 20,-20 0,0 0,0 1,0-21,-40 20,21 20,-1 0,0 0,0 20,20 0</inkml:trace>
  <inkml:trace contextRef="#ctx0" brushRef="#br0" timeOffset="395725.6355">21709 9664,'20'39,"-20"21,0-1,20 1,-20-1,20-19,-20 0,19-40</inkml:trace>
  <inkml:trace contextRef="#ctx0" brushRef="#br0" timeOffset="395853.6355">21828 9545,'0'-40,"20"40</inkml:trace>
  <inkml:trace contextRef="#ctx0" brushRef="#br0" timeOffset="396373.6355">22066 9743,'0'-40,"20"21,-20-1,0 40,0 19,0 21,0-21,0 21,0-20,0 19,0-39,-20-60,20 1,0-21,20 20,-20-39,20 0,0-1,0 21,-1 19,1 40,20 20,-40 39,20 1,0 19,0 1,-20-1,19-19,1-21,0-19,0-40</inkml:trace>
  <inkml:trace contextRef="#ctx0" brushRef="#br0" timeOffset="396573.6355">22423 9426,'20'39,"0"1,0 19,0 1,0 19,-1 1,1-21,0-19</inkml:trace>
  <inkml:trace contextRef="#ctx0" brushRef="#br0" timeOffset="396765.6355">22404 9882,'19'-40,"1"20,20-19,19 19,-19-20,20 1,-1-1,1 20,-21 0</inkml:trace>
  <inkml:trace contextRef="#ctx0" brushRef="#br0" timeOffset="397109.6355">22860 9763,'20'20,"20"-60,-21 0,21 21,-20-21,0 20,-20 0,0 0,-20 0,0 20,0 20,0 20,-19 0,19 19,0 1,20-1,0-19,20 0,20-40,-1-20,1 0,0 0</inkml:trace>
  <inkml:trace contextRef="#ctx0" brushRef="#br0" timeOffset="397509.6355">23217 9525,'-39'-20,"-1"79,20 1,0 0,0 19,20-39,0-1,0 1,20-20,0-40,0-40,0 21,0-21,-1-19,1-1,-20 1,20 0,-20 19,0 40,0 40,-20 40,40-1,-20 40,20 1,0-41,19 1,1-40,0-20,-1 0</inkml:trace>
  <inkml:trace contextRef="#ctx0" brushRef="#br0" timeOffset="397749.6355">23872 8969,'-20'20,"20"39,0 41,-20-21,40 0,-20 1,0-21,20 1,0-20,0-1</inkml:trace>
  <inkml:trace contextRef="#ctx0" brushRef="#br0" timeOffset="398037.6355">23872 9485,'20'-59,"0"19,0 0,19 20,1 0,-20 1,19 19,-19 0,0 39,-40 1,20 0,-20-1,-19 21,19-20,0-1,0 1,20-20,0-20</inkml:trace>
  <inkml:trace contextRef="#ctx0" brushRef="#br0" timeOffset="398181.6355">24090 9525,'40'20,"-20"19,0 1,0-20,19 0,1-20,-20-20</inkml:trace>
  <inkml:trace contextRef="#ctx0" brushRef="#br0" timeOffset="398357.6355">24527 9267,'-20'79,"-20"1,21 19,-21 40,20-20,-20-20,20-59,-19-1</inkml:trace>
  <inkml:trace contextRef="#ctx0" brushRef="#br0" timeOffset="398933.6355">18792 10279,'-40'0,"40"20,0 39,0 1,0 39,20 0,0-19,0-1,0-39,19-21,-19-19,0-19,0-1,0 0</inkml:trace>
  <inkml:trace contextRef="#ctx0" brushRef="#br0" timeOffset="399357.6355">18752 10616,'-39'0,"39"-20,19-19,1-1,20 20,0-20,-1 21,-19-1,20 20,-20 0,0 0,-20 20,0 19,0 21,-20-21,0 1,0 20,0-21,20 1,20-20,0 0,0-20,19-20,21 0,-20 0,-1 0,1 1,0-21,-1 20</inkml:trace>
  <inkml:trace contextRef="#ctx0" brushRef="#br0" timeOffset="399525.6355">19328 10418,'0'39,"0"1,0 0,20 19,-20-19,20-20,-1 0,1-20</inkml:trace>
  <inkml:trace contextRef="#ctx0" brushRef="#br0" timeOffset="399653.6355">19348 10378,'-20'-20,"40"40,19 0</inkml:trace>
  <inkml:trace contextRef="#ctx0" brushRef="#br0" timeOffset="400077.6355">19625 10378,'0'20,"0"20,20-21,-20 41,20-20,-20-1,0 1,0-20,0-60,0 0,20 1,-20-1,20 0,-20-19,20 39,0 0,-1 40,1 0,-20 39,0 1,20-1,-20-19,0 20,20-40,-20-1,40 1,-40-20</inkml:trace>
  <inkml:trace contextRef="#ctx0" brushRef="#br0" timeOffset="400629.6355">20022 10378,'0'40,"-20"19,1 1,19-1,-20 1,20-20,0-1,0-19,20-40,-20 0,19-19,-19-1,0 0,20 1,-20-1,0 0,20 100,0-1,0-19,-20 20,20-1,-20 1,0-1,0 1,-20-21,0 1,0-20,0 0,0 0,1-20,-1 0,0-40,20 0,20-19,19 19,1 0,0 1,0-1</inkml:trace>
  <inkml:trace contextRef="#ctx0" brushRef="#br0" timeOffset="401012.6355">20419 10438,'20'-40,"-40"40,20-40,-39 40,-1 20,20 0,-20 20,1-1,-1 1,20-20,20 0,20-1,0-19,19 0,-19 0,20 0,-20 0,0 20,19 0,-39 0,-19 0,-1 20,0 19,-20-19,0-20,1 19,-1-39,0 20</inkml:trace>
  <inkml:trace contextRef="#ctx0" brushRef="#br0" timeOffset="401461.6355">18871 10834,'20'40,"-20"0,20 0,0 19,0-19,0-1,-1 1,1 0</inkml:trace>
  <inkml:trace contextRef="#ctx0" brushRef="#br0" timeOffset="406573.6355">17165 10021,'-20'-40,"0"40,0-20,-19 20,39 0,-40 0,20 20</inkml:trace>
  <inkml:trace contextRef="#ctx0" brushRef="#br0" timeOffset="438459.6355">258 9684,'40'0,"-1"0,21 0,-1 0</inkml:trace>
  <inkml:trace contextRef="#ctx0" brushRef="#br0" timeOffset="451722.6355">754 9584,'-20'40,"40"20,-20-1,20 1,0-1,-20 1,20-1,19-19,-19-20,20 0,-20-20</inkml:trace>
  <inkml:trace contextRef="#ctx0" brushRef="#br0" timeOffset="452066.6355">615 9763,'-20'-40,"20"1,20-21,20 0,0 21,-1-21,1 21,19 19,1 0,-20 20,-1 0,1 20,0 0,-20 39,-1 1,-19 19,-19-19,-1 19,-20-20,20 21,0-41,0 1,20-20</inkml:trace>
  <inkml:trace contextRef="#ctx0" brushRef="#br0" timeOffset="452410.6355">1032 9961,'20'0,"19"-20,-19 1,20-1,0 0,-21-20,21 1,-20 19,0 0,-20 0,-20 20,-20 20,1 0,-1 19,20 21,-20-20,21 19,19-19,19-20,1 0,20-20,19 0,-19-20,20-20</inkml:trace>
  <inkml:trace contextRef="#ctx0" brushRef="#br0" timeOffset="452777.6355">1468 9783,'-39'0,"19"39,0-19,20 20,0-20,0 0,20-20,0-20,0-20,-1 40,-19 40,20-20,0-1,0 21,-20-20,20 0,20-20,-1 0,-19-20,0 0</inkml:trace>
  <inkml:trace contextRef="#ctx0" brushRef="#br0" timeOffset="453050.6355">1865 9386,'0'59,"0"-19,0 39,0-19,20 19,-20 1,0-21,0 1,0-21,20 1,-20-20,40 0</inkml:trace>
  <inkml:trace contextRef="#ctx0" brushRef="#br0" timeOffset="453282.6355">2123 9346,'0'40,"-20"39,20 1,0-1,0 0,0 1,0-41,0 1</inkml:trace>
  <inkml:trace contextRef="#ctx0" brushRef="#br0" timeOffset="453466.6355">1965 9822,'59'-19,"-19"-1,19 0,1 0,-1 0,-19 0,0 20,-1-19</inkml:trace>
  <inkml:trace contextRef="#ctx0" brushRef="#br0" timeOffset="453897.6355">2480 9644,'0'20,"0"0,20 19,-20 1,0 0,20-1,0-19,0 0,0-20,0 0,19 0,-19 0,0 0,20-20,-21-20,21 21,-20-21,0 20,0-20,-20 21,0-1,-20 0,0 60,20-1,0 1</inkml:trace>
  <inkml:trace contextRef="#ctx0" brushRef="#br0" timeOffset="454282.6355">3155 9326,'-20'20,"0"0,1 40,-1 19,-20 20,20-19,0-1,1-20,-1-19,20-20,20 0</inkml:trace>
  <inkml:trace contextRef="#ctx0" brushRef="#br0" timeOffset="454849.6355">3473 9961,'0'-59,"0"39,0-20,0 1,-20-1,0 0,0-19,0 39,0-20,-19 0,19 21,20-21,-20 0,40 20,0-39,19 19,1 0,0 21,-1-1,1 20,20 0,-40 0,-1 20,1 19,-20 21</inkml:trace>
  <inkml:trace contextRef="#ctx0" brushRef="#br0" timeOffset="455033.6355">3314 9743,'20'-20,"19"0,1 1,20-21,-1 20,1-20,19 20,-39 1</inkml:trace>
  <inkml:trace contextRef="#ctx0" brushRef="#br0" timeOffset="455298.6355">3750 9545,'-39'39,"19"1,-20 0,20-1,20 21,-19-20,38-21,1 1,20-20,-20-39,0 19,19-20,-19 0,0 1,-20 19,0-20,0 0,-20 21,-20 78</inkml:trace>
  <inkml:trace contextRef="#ctx0" brushRef="#br0" timeOffset="455665.6355">3909 9783,'20'-40,"0"0,-20 1,0 19,20 0,-20 40,0 20,-20 19,20-39,0 20,-20-60,20 0,20-20,0-19,0 19,19 0,1 20,0 1,-1-1,-19 20</inkml:trace>
  <inkml:trace contextRef="#ctx0" brushRef="#br0" timeOffset="455857.6355">4187 9703,'20'0,"0"-19,0-1,-1 0,1-20,0 20,-20 0,-20 1</inkml:trace>
  <inkml:trace contextRef="#ctx0" brushRef="#br0" timeOffset="455985.6355">4227 9584,'-60'40,"60"0,-20-1,20 1,20 0,0-20,0-20,20 0,-1 0,1-20,-20 0</inkml:trace>
  <inkml:trace contextRef="#ctx0" brushRef="#br0" timeOffset="456137.6355">4485 9624,'-20'20,"20"20,0-1,0 1,0-20,40 0,-40-20</inkml:trace>
  <inkml:trace contextRef="#ctx0" brushRef="#br0" timeOffset="456258.6355">4604 9644,'0'-20,"-20"20,20 20,0 0</inkml:trace>
  <inkml:trace contextRef="#ctx0" brushRef="#br0" timeOffset="457001.6355">4643 9584,'0'40,"0"-20,0 0,-19 19,19 1,-20 0,20-1,0 1,0 0,0-1,0-19,-20 20,20-20,-20 0,20 19,-20-19,0-20,-19 0,19-20,20-19,20-1,0 0,-1 1,1-1,20 20,0-20,-21 21,21-21,-20 0,0 20,0-19,-1-1,-19 0,0 80,-19 20,19-21,0 1,0 0,0-1,0-19,0-60,0 1,19-1,-19-19,20-1,0 20,0 20,0 1,20 19,-21 39,-19 1,0 20,20-21,-20 21,0-40,40-1</inkml:trace>
  <inkml:trace contextRef="#ctx0" brushRef="#br0" timeOffset="457569.6355">5040 9684,'20'-20,"0"20,0-20,20-20,-21 20,1 0,-20 1,20-21,-60 60,1 19,19 1,0 0,0 0,20-21,-20 21,40-20,20 0,-20-40,19 0,-19 0,0 40,-40 0,20-60,20 20,0-19,0-1,0 0,19 20,-19 1,20 19,-20 0</inkml:trace>
  <inkml:trace contextRef="#ctx0" brushRef="#br0" timeOffset="458394.6355">5775 9763,'-20'-20,"0"40,0-40,0 0,20 0,-20 40,20 40,0-21,-20-19,1 0,38-79,-19 19,20 0,0 1,20-21,-20 20,19 1,1 19,0 0,-20 20,-1 20,1 0</inkml:trace>
  <inkml:trace contextRef="#ctx0" brushRef="#br0" timeOffset="458745.6355">5973 9684,'20'19,"0"-38,19-1,-19-20,20 0,0 1,-21 19,1 0,-20 0,-39 0,19 20,-20 20,0 20,20-1,-19 1,19 20,20-21,0 1,0 0,20-20,0-1,19-19,1-19,0-21,-1 0,1-19</inkml:trace>
  <inkml:trace contextRef="#ctx0" brushRef="#br0" timeOffset="458914.6355">6370 9247,'-20'20,"0"19,0 21,20 0,0-1,0 1,20-21,-20-19</inkml:trace>
  <inkml:trace contextRef="#ctx0" brushRef="#br0" timeOffset="459290.6355">6410 9505,'-40'0,"40"40,-20-21,0 41,20-20,0-1,0-19,0 0,40 0,-20-20,0-20,-1 0,21 0,-20 1,-20-21,20 20,-20 0,20 40,-20 20,19-1,1 21,-20-20,20-1,0-19,0 0,20-60,-21 1</inkml:trace>
  <inkml:trace contextRef="#ctx0" brushRef="#br0" timeOffset="459489.6355">6707 9366,'20'40,"-20"19,20-19,-20 39,20-19,-20-20,20-1,-20 1,0-20</inkml:trace>
  <inkml:trace contextRef="#ctx0" brushRef="#br0" timeOffset="459649.6355">6668 9584,'39'0,"1"-20,0 20,19-19,-19-1,19 0,-19 20</inkml:trace>
  <inkml:trace contextRef="#ctx0" brushRef="#br0" timeOffset="459777.6355">7025 9564,'0'60,"0"-20,0-1,0 1,0 0,20-20,19-20,-39-20</inkml:trace>
  <inkml:trace contextRef="#ctx0" brushRef="#br0" timeOffset="460537.6355">7223 9525,'-20'20,"0"-1,20 1,-19 20,-1-20,20 0,-20 0,20 19,20-19,0 0,-1-20,21 0,-20-20,0 0,0 0,-20 1,19-1,-19-20,0 20,0 40,0 20,0-20,0 19,20-19,0 0,0-20,20-40,-40 1,20 19,-20 0,0-20,19 0,1 21,-20 38,0 21,20 0,-20 0,0-1,0 1,0-20,20-60,-20 20,0 0,20-19,0 19,-1 0,1 20,20 20,-20 20,-20-21,20 21,-20 0,20-1,-1 1,1-20</inkml:trace>
  <inkml:trace contextRef="#ctx0" brushRef="#br0" timeOffset="461321.6355">7878 9723,'-20'60,"0"-21,0 1,1 0,19-1,0-19,0 0,19 0</inkml:trace>
  <inkml:trace contextRef="#ctx0" brushRef="#br0" timeOffset="461697.6355">8037 9922,'20'-40,"-20"0,0 20,0-19,0-1,-20 0,20 1,-20-1,-20 0,20 20,1-19,-1 19,0-20,20 20,0-19,20 19,0-20,19 20,1 0,0 1,-1 19,1 0,0 0,-21 19,1 1,0 20</inkml:trace>
  <inkml:trace contextRef="#ctx0" brushRef="#br0" timeOffset="461889.6355">7938 9743,'19'-20,"21"0,0-19,-1 19,1-20,0 20,-1 0</inkml:trace>
  <inkml:trace contextRef="#ctx0" brushRef="#br0" timeOffset="462025.6355">8295 9525,'0'39,"0"1,0 0,0 0,0 19,0-19,0-1,0-39</inkml:trace>
  <inkml:trace contextRef="#ctx0" brushRef="#br0" timeOffset="462161.6355">8334 9545,'0'-20,"20"20,0 20</inkml:trace>
  <inkml:trace contextRef="#ctx0" brushRef="#br0" timeOffset="462569.6355">8473 9664,'20'-20,"-20"40,-20 0,20 19,-20-19,20 20,-19-20,38-80,1 20,0 1,0-1,0 0,0 1,19-1,-19 40,0 40,-20-1,0 21,0-20,0-1,0-19,20 0</inkml:trace>
  <inkml:trace contextRef="#ctx0" brushRef="#br0" timeOffset="463273.6355">8751 9604,'-40'0,"40"20,-19 20,-1-1,20 1,0 0,0-20,20-20,19-20,-19 0,0 0,20-20,-21 21,-19 58,0-19,0 0,20 0,0-20,0 0,0-40,0 20,-20-19,20 19,-20 40,0-1,0 1,0 20,0-20,39-60,-19 0,0 21,0-21,0 0,-1 0,21 40,-20 0,-20 20,20 20,-20 0,0-1,0 1,20 0,19-40</inkml:trace>
  <inkml:trace contextRef="#ctx0" brushRef="#br0" timeOffset="463489.6355">9386 9564,'0'20,"-20"20,0 0,1 19,19-19,-20 0,40-21,-1 1,1-20,20-20,-20 1,19-1</inkml:trace>
  <inkml:trace contextRef="#ctx0" brushRef="#br0" timeOffset="463809.6355">9545 9743,'20'-20,"0"0,-1 1,1-1,0 0,0-20,-20 20,0 0,-40 40,20 0,1 20,-21 19,20-19,20 0,0-1,0-19,20 0,20-20,-1 0,21-20,-21 20</inkml:trace>
  <inkml:trace contextRef="#ctx0" brushRef="#br0" timeOffset="464552.6355">10140 9545,'-20'-20,"0"40,1 19,-21 1,20 20,0-21,0-19,40 20,0-40,20-40,-20 20,19 0,-39 40,20 20,20-40,0 0,-21-20,1 0,0 20,0-20,0 1,0-21,-20 80,0-1,-20-19,20 0,-20 20,40-60,0-20,-1 20,1-19,0 19,0-20,0 20,0 20,19 0,-19 40,-20-20,20 19,-20 1,0-20,20 20,-20-40</inkml:trace>
  <inkml:trace contextRef="#ctx0" brushRef="#br0" timeOffset="464961.6355">10676 9664,'-20'59,"20"1,-20-21,20 1,0-20,40 0,-20-60,0 0,-1 1,1-1,0-19,-20-1,20-19,0-1,-20 21,20-1,-40 40,20 60,-20 20,20-1,0 20,0 1,20-40,0-1,0-19</inkml:trace>
  <inkml:trace contextRef="#ctx0" brushRef="#br0" timeOffset="465577.6355">11370 9584,'-19'-20,"-21"1,20 19,0 19,-19 1,19 20,0 0,0-1,0 1,20 0,20-20,0-1,20-19,-21 0,1 20,20-40</inkml:trace>
  <inkml:trace contextRef="#ctx0" brushRef="#br0" timeOffset="465937.6355">11430 9743,'0'-40,"0"21,20-1,-20-20,0 20,-20 0,20 80,-20-20,20-1,0-19,-20 20,20-80,0 0,20 21,-20-41,40 20,0-19,-21 19,21 20,0 20,-20 0,19 0</inkml:trace>
  <inkml:trace contextRef="#ctx0" brushRef="#br0" timeOffset="466241.6355">11648 9624,'-20'20,"40"0,20-20,0-20,-20-20,19 20,-19-19,-20 19,20 0,-40 0,0 20,-19 20,19 20,0 19,-20-19,40 19,-20-19,40-20,-20 0,40-20,-20 0</inkml:trace>
  <inkml:trace contextRef="#ctx0" brushRef="#br0" timeOffset="466585.6355">11906 9584,'-39'40,"39"0,0-20,0 19,0-19,19 0,1-40,0 20,0-40,20 21,-21-21,-19 20,20 0,0 0,0 60,-20 0,0-1,20 1,-20 0,20-20,0-20,39-20</inkml:trace>
  <inkml:trace contextRef="#ctx0" brushRef="#br0" timeOffset="466793.6355">12224 9465,'0'60,"0"-1,20 1,-20-1,19-19,-19 0,20-1,-20-19</inkml:trace>
  <inkml:trace contextRef="#ctx0" brushRef="#br0" timeOffset="466953.6355">12164 9723,'20'-20,"0"20,20-19,-1-1,-19 20,20-20,-1 20</inkml:trace>
  <inkml:trace contextRef="#ctx0" brushRef="#br0" timeOffset="467065.6355">12462 9723,'0'40,"0"-20,0 0,40-1</inkml:trace>
  <inkml:trace contextRef="#ctx0" brushRef="#br0" timeOffset="467776.6355">12640 9564,'-19'40,"-1"0,0 0,0-1,20 1,0 0,0-21,20 1,20-20,-21-20,1 1,0-1,0 0,-20 0,0-20,20 21,-40 38,20 21,0-20,20 0,20 0,-21-40,1 0,0 0,0-20,-20 21,0 58,0 1,-20 0,40-21,0-19,-20-39,20 19,-1-20,1 1,0-1,0 0,0 20,0 20,0 20,-20 20,19 0,-19 19,0 1,0-1,0-19,20-40</inkml:trace>
  <inkml:trace contextRef="#ctx0" brushRef="#br0" timeOffset="468257.6355">13553 9644,'-39'20,"19"0,0 19,0 1,0 0,20-1,0 1,20-20,0-20,20 0,-21-20,1 0,20 0,-20 0,0 1,-20-21,0 20,0 0,0-19,-40 39,20 39,20-19,0 0,20 20</inkml:trace>
  <inkml:trace contextRef="#ctx0" brushRef="#br0" timeOffset="468553.6355">13851 9922,'40'-20,"-60"-40,20 40,0-19,-20-1,-20 0,20-19,1 19,-21 20,20 0,20 1,20-1,20 0,-1 20,1-20,0 20,-1 20,1-20,0 20</inkml:trace>
  <inkml:trace contextRef="#ctx0" brushRef="#br0" timeOffset="468728.6355">13811 9822,'40'-19,"19"-1,21 0,-21 0,21 0</inkml:trace>
  <inkml:trace contextRef="#ctx0" brushRef="#br0" timeOffset="469112.6355">14486 9465,'0'40,"0"0,0-1,0 21,0-20,20-21,0 21,-1-40,1-20,0 0,-20 20</inkml:trace>
  <inkml:trace contextRef="#ctx0" brushRef="#br0" timeOffset="469401.6355">14585 9406,'-40'20,"40"19,-19 21,-1 19,0 1,0-1,20 0,-20-19,20-21,0 1,20 0,0-20,0-40,0 20</inkml:trace>
  <inkml:trace contextRef="#ctx0" brushRef="#br0" timeOffset="469817.6355">14823 9723,'-20'0,"-19"40,19-20,0 19,20-19,0 0,0 20,40-40,-20-20,19-20,-19 20,0 1,0-1,-20 0,0 0,-20 60,20-1,0 1,20-20,0 0,19-20</inkml:trace>
  <inkml:trace contextRef="#ctx0" brushRef="#br0" timeOffset="470201.6355">15042 9723,'0'20,"-20"20,20-1,0 1,20-20,-20 0,19 0,21-20,0 0,-20 19,19 21,1-20,-20-20,20-20,-21 20,21-40,-20 21,0-21,0 0,-20 1,19 19,-19-20,-19 80</inkml:trace>
  <inkml:trace contextRef="#ctx0" brushRef="#br0" timeOffset="481567.6355">0 10537,'20'-20,"0"20,0 0,39 0,-39 0,0 0,0 20,-1-20,21 0,-20 0,0 0,20 0,-1-20</inkml:trace>
  <inkml:trace contextRef="#ctx0" brushRef="#br0" timeOffset="487687.6355">496 10259,'0'20,"0"19,-20-19,20 20,-20 0,1-20,-1 19,20-19,-20 0,20 0,20 0,19-20,-19 0,0 0,0 0,20 0,-21-20,1 20,0-20</inkml:trace>
  <inkml:trace contextRef="#ctx0" brushRef="#br0" timeOffset="487959.6355">754 10120,'0'40,"0"-1,-20 21,20-1,-20 21,1-21,-1 1,20 19,-20-19,0-20,20 19,0-39,20 0,0 0</inkml:trace>
  <inkml:trace contextRef="#ctx0" brushRef="#br0" timeOffset="488447.6355">933 10318,'-20'20,"0"0,0 0,-20 20,21-1,19 1,-20 20,0-1,20-19,0 0,0-21,40 21,-21-40,21-20,-20-19,0-1,0-20,-1 21,1-21,0 1,-20 19,20 20,-60 0,20 40,-19 20,19-20,20 19,-20-19,20 0</inkml:trace>
  <inkml:trace contextRef="#ctx0" brushRef="#br0" timeOffset="488879.6355">1191 10299,'-40'39,"20"-19,-20 40,21-21,-21 21,20-1,0 1,20-20,0-1,0-19,60 0,-40-40,19 0,-19-19,20-1,-1 0,-19-19,0 19,0-19,-20 19,20 20,-40-20,-20 40,20 20,-19 20,19 0,0-1,0 1,20 0</inkml:trace>
  <inkml:trace contextRef="#ctx0" brushRef="#br0" timeOffset="489175.6355">1349 10616,'-19'20,"19"0,0 39,-20 1,20-20,0-21,0 1,20-20</inkml:trace>
  <inkml:trace contextRef="#ctx0" brushRef="#br0" timeOffset="489975.6355">1607 10219,'-19'0,"-21"40,20-20,0 39,-20 1,21-1,-1 21,20-21,0-19,20-20,-1-20,21 0,-20-20,20 0,-20-20,-1 1,21-1,-20 0,0-19,0 19,-20-19,0 19,-20 20,-20 20,20 20,0 0,1 19,-1 1,20 0,0 0</inkml:trace>
  <inkml:trace contextRef="#ctx0" brushRef="#br0" timeOffset="490431.6355">1865 10239,'-20'20,"1"0,-1 19,-20 1,20 20,-19-21,19 21,0-1,0-19,40-20,20 0,-21-20,1 0,0-20,0-20,20 20,-21-19,1-1,0-19,-20 19,20 0,-20 0,-20 1,0 19,-19 20,19 20,0 0,-20 19,20 21,1-20,-1 19,20-19,0-20</inkml:trace>
  <inkml:trace contextRef="#ctx0" brushRef="#br0" timeOffset="490855.6355">2143 10219,'-40'20,"21"-20,-1 40,-20-1,20 1,0 0,1 19,-1-19,40-20,-20 0,39 0,-19-40,20 0,-20 0,19-20,-19 1,0 19,0-20,-20 20,-40 0,0 40,1 0,-21 40</inkml:trace>
  <inkml:trace contextRef="#ctx0" brushRef="#br0" timeOffset="492151.6355">278 10299,'-20'19,"0"1,0 0,0 0,-19 0,19 0,40 0,0-1,-1-19,1-19,20-1,-20 20,20-40,-21 20,-19 0,20 0,-40-19,1 19,-1 20,0-20,0 20,-20 20,20-20,1 20,-1 0,-20-1,20 21,20-20,0 0,40 0,-20 0,19-20,-19 0,0 0,0 19,20-19,-1 40,-39-20,20-20,-20 40,0-21,0 21,0 0,-20 0,1-1,-1 1,0 0,0-21,0 1,0 0,0-20,1 0</inkml:trace>
  <inkml:trace contextRef="#ctx0" brushRef="#br0" timeOffset="492431.6355">179 10140,'-20'20,"20"19,0 21,0-1,0 21,0-1,0 1,20-1,-20-19,19-1,21 1,-20-21</inkml:trace>
  <inkml:trace contextRef="#ctx0" brushRef="#br0" timeOffset="493607.6355">2818 10299,'-20'0,"-20"0,1 39,-1-19,0 20,20 0,1-1,-1 21,0-21,20 1,20-20,0 0,19-20,-19-20,0-20,0 20,0-19,-20-1,0 20,0 0,0 1,-40-1,20 40,0-20</inkml:trace>
  <inkml:trace contextRef="#ctx0" brushRef="#br0" timeOffset="493943.6355">2897 10557,'40'0,"-20"-20,19-20,-39 0,0 1,-19-1,19 20,-40-20,20 21,0-21,-19 40,19-40,20 1,20-1,-1 20,21-20,0 21,-1 19,-19 0,20 0,-20 19,0 1,-20 20</inkml:trace>
  <inkml:trace contextRef="#ctx0" brushRef="#br0" timeOffset="494111.6355">2897 10457,'60'-19,"-21"-1,21 0,-1 20,1-20,-20 0</inkml:trace>
  <inkml:trace contextRef="#ctx0" brushRef="#br0" timeOffset="494359.6355">3572 9981,'-40'60,"40"-1,-20 40,0-19,1-1,-1 20,0-39,20-1,20-39,0 0,-1-40</inkml:trace>
  <inkml:trace contextRef="#ctx0" brushRef="#br0" timeOffset="495047.6355">3612 10418,'-20'-20,"-20"20,20 40,0-21,-19 21,19 0,20-20,0 19,20-39,-1-20,41-19,-60 19,20 0,0-20,0 60,19 20,-19-40,0 0,0-20,19 0,-19-19,-20 58,0 21,0-20,0 0,20-60,-20 20,20-19,0 19,0-20,0 20,-1 0,1 20,0 60,-20-1,0-19,0 0,20 19,0-59,0 20</inkml:trace>
  <inkml:trace contextRef="#ctx0" brushRef="#br0" timeOffset="495479.6355">4207 10239,'-20'20,"0"20,0-1,1 21,-1-1,0 1,20-1,0-19,0-20,20-20,19-40,-19 1,0-21,0 20,0-39,0 0,-1-1,1-19,-20 40,20-1,-20 40,0 40,0 40,0-1,0 20,0-19,0 19,20-19,0-20,0-1,-1-19</inkml:trace>
  <inkml:trace contextRef="#ctx0" brushRef="#br0" timeOffset="495727.6355">4842 9922,'0'39,"0"1,0 20,0 19,-20 20,20-20,-20-19,20 0,0-1,-20-39</inkml:trace>
  <inkml:trace contextRef="#ctx0" brushRef="#br0" timeOffset="496231.6355">4643 10418,'20'-20,"20"0,0 20,-1-20,21 0,-1 0,-19 20,20-19,-41-1,21 20,-20-20,-60 20,20 20,-19 19,-1 1,20 0,0 0,20 19,0-39,0 20,20-21,20-19,-20 0,19-19,1-1,0-20,-20 20,0-19,19 19,-39-20,20 0,-20 1,0-1,-20 40,-19 40,39-1,-20 1,40 0</inkml:trace>
  <inkml:trace contextRef="#ctx0" brushRef="#br0" timeOffset="496495.6355">5655 9902,'0'59,"-19"21,19-21,0 40,-20-19,40 19,-20-39,0-21,19-19</inkml:trace>
  <inkml:trace contextRef="#ctx0" brushRef="#br0" timeOffset="496791.6355">5517 10358,'19'-20,"1"0,0-19,20 19,-1-20,21 20,-40 1,20 19,-1 0,-19 0,-20 19,0 41,-20-20,0-1,1 1,-1 20,0-41,0 1,0 0</inkml:trace>
  <inkml:trace contextRef="#ctx0" brushRef="#br0" timeOffset="497135.6355">5834 10418,'40'-20,"-20"0,-1 0,21-20,-20 21,0-1,-20-20,20 20,-1 0,-19 1,-39-1,19 40,0 19,-20 21,21-1,-1 1,0-20,20-1,20-19,19 0,-19-20,20 0,19 0,-19-20,20 0</inkml:trace>
  <inkml:trace contextRef="#ctx0" brushRef="#br0" timeOffset="497399.6355">6628 10180,'0'59,"0"-19,-20 19,20-19,0 20,0-41,20-19</inkml:trace>
  <inkml:trace contextRef="#ctx0" brushRef="#br0" timeOffset="497535.6355">6668 9981,'19'0,"1"20,0 20,0-20</inkml:trace>
  <inkml:trace contextRef="#ctx0" brushRef="#br0" timeOffset="498007.6355">6826 10338,'-20'20,"20"-40,0-19,20 19,-20 59,0 1,0 0,0-20,0 19,20-78,0-1,0 0,0-19,-1-1,21 1,-20-1,0 40,0 20,0 20,-20 20,0 19,0 21,19-21,-19 1,20-20,0-1,0-19,20-20</inkml:trace>
  <inkml:trace contextRef="#ctx0" brushRef="#br0" timeOffset="498455.6355">7779 9941,'-40'-19,"20"19,0 19,-19 1,-1 20,-20 0,1-1,19 1,20 0,1-20,38-1,21-38,-20 19,0 0,19 0,-19 19,0 1,0 20,-20 0,0-1,-20 21,0-20,0-1,-19 1,19-20,-20 19,20-39,1 0</inkml:trace>
  <inkml:trace contextRef="#ctx0" brushRef="#br0" timeOffset="499151.6355">7620 10358,'40'0,"-1"-20,-19 20,20-20,0 1,-21-1,1 0,20 0,-40 0,-40 0,20 40,1 0,-21 20,20-1,0 1,0 0,40 0,-20-1,20-19,20 0,-20-20,19 0,-19 0,0 0,20-40,-20 20,-1 1,1-1,-20-20,20 20,-20 0,-20 60,0 0,20-1,-19-19,19 20,0-20,19-60,-19 0,20 21,0-21,20 0,-20 0,-1 21,1 19,20 19,-40 1,20 20,-20 20,0-21,20-19</inkml:trace>
  <inkml:trace contextRef="#ctx0" brushRef="#br0" timeOffset="499591.6355">8453 10239,'-39'20,"19"20,0-1,0 1,0 20,1-21,-1-19,40 0,-1 0,21-20,0-20,-20-20,-1 20,1 1,0-21,0 20,0 0,-20 40,0 20,0 19,20-19,-20 0,0-1,19-19,21-20,-20-40</inkml:trace>
  <inkml:trace contextRef="#ctx0" brushRef="#br0" timeOffset="499807.6355">8711 10021,'0'59,"0"-19,0 39,0-19,20 19,-20 1,0-41,20 21,-20-40,0 0</inkml:trace>
  <inkml:trace contextRef="#ctx0" brushRef="#br0" timeOffset="500007.6355">8592 10418,'40'-40,"-20"20,20 0,-1 0,1 1,19-1,-19 0,0 20,0 0,-21 0,1 0</inkml:trace>
  <inkml:trace contextRef="#ctx0" brushRef="#br0" timeOffset="500343.6355">8989 10398,'20'20,"0"-20,20-20,-21-20,21 20,-20-19,0 19,-20-20,0 20,0-19,-20 19,0 20,0 20,-19 19,-1 21,0-1,1 21,19-1,20-59,0 0,39 0,21-20,-1 0,21-20,-21-20,21 0</inkml:trace>
  <inkml:trace contextRef="#ctx0" brushRef="#br0" timeOffset="502855.6355">10021 10378,'79'20,"-19"-40,0 0,19-20</inkml:trace>
  <inkml:trace contextRef="#ctx0" brushRef="#br0" timeOffset="520317.6355">10478 10100,'-20'-39,"20"78,0 21,0-1,0 1,0-1,0-19,20 0,-20-1,0 1,0-20,0 0</inkml:trace>
  <inkml:trace contextRef="#ctx0" brushRef="#br0" timeOffset="520485.6355">10438 10398,'0'-20,"40"-20,-1 40,-19-20,20 1,-20-1,19 0</inkml:trace>
  <inkml:trace contextRef="#ctx0" brushRef="#br0" timeOffset="520677.6355">10716 9981,'0'20,"0"20,0 19,-20 21,20-1,0-20,20 1,-20-20,19-20</inkml:trace>
  <inkml:trace contextRef="#ctx0" brushRef="#br0" timeOffset="521037.6355">10855 10199,'-40'40,"40"0,-20-1,0 21,20-20,0-1,20-19,0 0,20 0,-21-40,1 0,20 0,-20 1,0-21,-20 0,19 0,-19 21,0-1,-19 20,-21 59,20-39,20 20,0-20,20 0</inkml:trace>
  <inkml:trace contextRef="#ctx0" brushRef="#br0" timeOffset="521261.6355">11112 9922,'-19'39,"38"21,-38-1,38 21,-19-1,0 0,0-19,0 0,0-21,20-19</inkml:trace>
  <inkml:trace contextRef="#ctx0" brushRef="#br0" timeOffset="521701.6355">11192 10160,'0'59,"-20"1,20-21,0 1,0 0,0 0,20-40,0-20,-20-20,20 0,-1 1,1-21,0-19,-20 19,20 1,-20-1,0 1,0 39,-20 79,0 21,20-1,-20 20,20 0,20-39,0-20,0-1,20-19,-1-20</inkml:trace>
  <inkml:trace contextRef="#ctx0" brushRef="#br0" timeOffset="522237.6355">11807 10219,'-20'0,"20"40,-20 0,20 19,0 21,20-21,-20-19,0-1,20-19,-40 20,20-20,-20-40,20-20,-19-19,-1-1,0-39,20 20,0-1,20 21,-20 19,39 0,-19 21,20-1,-20 20,19 0,-19 20,0-1,0 41,-20-1,-20 1,0-1,20-39,-20 20,20-40</inkml:trace>
  <inkml:trace contextRef="#ctx0" brushRef="#br0" timeOffset="522622.6355">12025 10160,'0'20,"0"19,0 21,0-21,0 1,0 0,20-20,20-40,-20-20,-20 20,20-19,-20-1,0-20,19 41,-19 38,20 21,-20 0,20-1,-20 1,20-20,20 0,-1-40,-19-20</inkml:trace>
  <inkml:trace contextRef="#ctx0" brushRef="#br0" timeOffset="522821.6355">12303 9902,'0'79,"0"1,20-21,0 20,0 1,-1-21,1-19,0 0,-20-20,20-1</inkml:trace>
  <inkml:trace contextRef="#ctx0" brushRef="#br0" timeOffset="523101.6355">12382 10299,'0'-20,"0"0,0-20,20 20,0-19,20 19,-20 0,19 20,-19 0,0 0,0 20,0 20,-20-1,0 1,-20 19,20-19,-20 0,0 0,0-21,40-58</inkml:trace>
  <inkml:trace contextRef="#ctx0" brushRef="#br0" timeOffset="523334.6355">12760 9902,'-20'39,"20"1,0 20,0-1,20 21,-20-21,0 20,0-39,0 0,0-20,19-40</inkml:trace>
  <inkml:trace contextRef="#ctx0" brushRef="#br0" timeOffset="523461.6355">12839 10219,'0'20,"20"20,-20-1,0 1,20 0,-20 0,0-21</inkml:trace>
  <inkml:trace contextRef="#ctx0" brushRef="#br0" timeOffset="523733.6355">13057 10279,'20'-40,"-20"20,20 0,-40 40,0 20,0-20,20 19,-19 1,19-20,0 20,19-20,1-1,20-19,-20 0,19 0,-19-19,20 19,-20-60</inkml:trace>
  <inkml:trace contextRef="#ctx0" brushRef="#br0" timeOffset="523901.6355">12938 10120,'40'0,"0"0,-1 0,21 0</inkml:trace>
  <inkml:trace contextRef="#ctx0" brushRef="#br0" timeOffset="524357.6355">13732 10338,'0'-39,"-40"19,0 40,21 19,-1-19,20 20,0 0,0-1,20-19,-1-20,21 0,-20 0,20-20,-1 0,-19 1,0-1,-20-20,0 20,0 0,-20 0,0 20,-19 20,39 0,-20 0,20 0,0 0</inkml:trace>
  <inkml:trace contextRef="#ctx0" brushRef="#br0" timeOffset="524669.6355">13990 10477,'40'-39,"-40"19,0 0,0-20,0 0,-40 1,20-1,-20 0,20 21,-19-21,19 20,0 0,0-19,20 19,20 0,20 0,-20 0,19 20,1 0,0 0,19 0,-39 20,20 20,-40-1</inkml:trace>
  <inkml:trace contextRef="#ctx0" brushRef="#br0" timeOffset="524829.6355">13891 10358,'39'-20,"1"0,0 1,19-1,-19 0,0 0</inkml:trace>
  <inkml:trace contextRef="#ctx0" brushRef="#br0" timeOffset="525157.6355">14307 10457,'-19'-39,"19"-1,-20 0,20 1,-20-1,0-20,-20 21,20 19,1 0,19 0,0-19,0 19,19 0,21 20,0-20,0 20,-21 0,21 20,-20 0,0 0</inkml:trace>
  <inkml:trace contextRef="#ctx0" brushRef="#br0" timeOffset="525333.6355">14188 10358,'20'-20,"20"0,0 1,-1-21,1 20,19 0,-19 0</inkml:trace>
  <inkml:trace contextRef="#ctx0" brushRef="#br0" timeOffset="525485.6355">14565 10219,'0'60,"0"-21,0 1,0 0,20-20,0 0</inkml:trace>
  <inkml:trace contextRef="#ctx0" brushRef="#br0" timeOffset="525765.6355">14843 10199,'20'-39,"-40"59,0-1,0 21,20 0,-19-1,19 1,0-20,19 0,1 0,20 0,-20-1,19-19,1 0,0 0,0-19</inkml:trace>
  <inkml:trace contextRef="#ctx0" brushRef="#br0" timeOffset="526053.6355">14724 10080,'20'0,"0"0</inkml:trace>
  <inkml:trace contextRef="#ctx0" brushRef="#br0" timeOffset="526492.6355">15161 10358,'19'0,"1"0,0-20,0 0,0 1,0-21,0 20,-20-20,0 21,-40 38,20 21,0 0,0-1,0 21,20-20,0-1,0-19,40 0,-20 0,20-20,19 0,-19 0,0-20</inkml:trace>
  <inkml:trace contextRef="#ctx0" brushRef="#br0" timeOffset="526884.6355">15776 10457,'0'-39,"0"-1,0 20,-20-20,20 1,-20-1,0-19,0 19,20 0,-19 20,-1 1,20-21,20 20,19-20,1 20,0 1,-1 19,1 0,0 0,-1 19,1-19</inkml:trace>
  <inkml:trace contextRef="#ctx0" brushRef="#br0" timeOffset="527141.6355">15716 10338,'20'-20,"20"20,-1-19,1-1,0 20,0 0,-1-20,1 20,-20 0,19 0</inkml:trace>
  <inkml:trace contextRef="#ctx0" brushRef="#br0" timeOffset="527316.6355">16113 10279,'20'39,"-20"-19,0 0,0 20,20-20,-20-20</inkml:trace>
  <inkml:trace contextRef="#ctx0" brushRef="#br0" timeOffset="527454.6355">16173 10199,'-20'-39,"20"-1,-20 20,60 60</inkml:trace>
  <inkml:trace contextRef="#ctx0" brushRef="#br0" timeOffset="527837.6355">16351 10438,'0'-20,"20"-20,-20 20,0-20,0 1,0 19,0 40,0 19,-20-19,20 20,0-20,-20 0,1-40,38 0,-19 0,20-20,0 1,20-1,-1 0,1 21</inkml:trace>
  <inkml:trace contextRef="#ctx0" brushRef="#br0" timeOffset="528165.6355">16689 10140,'-20'40,"0"-21,0 1,0 0,0 0,1 0,38 0,1-1,20 1,-20 0,-20 0,0 20,20-20,-20 19,-20-19,20 0,0-20</inkml:trace>
  <inkml:trace contextRef="#ctx0" brushRef="#br0" timeOffset="528349.6355">16847 10120,'20'40,"0"-1,-20 21,20-1,-20 1,0-20,0-20</inkml:trace>
  <inkml:trace contextRef="#ctx0" brushRef="#br0" timeOffset="528509.6355">16788 10418,'0'-20,"40"0,-21 0,21 20,0-20,-1 20,21 0</inkml:trace>
  <inkml:trace contextRef="#ctx0" brushRef="#br0" timeOffset="528981.6355">17462 10219,'0'60,"0"-21,0 41,0-21,0 1,0-20,20-21</inkml:trace>
  <inkml:trace contextRef="#ctx0" brushRef="#br0" timeOffset="529157.6355">17423 10537,'20'-20,"-1"-20,21 40,0-20,0 20,19-19,-19 19,-1 0</inkml:trace>
  <inkml:trace contextRef="#ctx0" brushRef="#br0" timeOffset="529461.6355">17820 10457,'-40'20,"20"-20,0 20,0 0,1 20,-1-21,20 21,0-20,20 0,-1-20,21-20,-20 0,20 0,-20-19,-1 19,1 0,-40-20,-19 40,-1 20,0 0,1 0</inkml:trace>
  <inkml:trace contextRef="#ctx0" brushRef="#br0" timeOffset="530692.6355">10914 10656,'-20'0,"0"40,-19-21,19 41,0-1,0 1,0 0,0-41,40 1,0-40,20 1,-20-1,0 0,-1-20,21 20,-20-19,0 19,19 20,-19 39,-20 1,0 0,-20 0,1 19,19-19,-20 19,-20 1,20-1,-19-19,19 20,-20-41,0 21,20-20,-19 0,19-20,0-20,20 0,0-20</inkml:trace>
  <inkml:trace contextRef="#ctx0" brushRef="#br0" timeOffset="531133.6355">11271 10874,'20'-40,"0"21,0-21,-20 20,0 0,0 0,0-19,-40 19,20 20,0 20,1 0,-1 19,0-19,0 40,20-21,0 21,0-20,20-1,-20 1,20 0,19-40,-19 0,20 0</inkml:trace>
  <inkml:trace contextRef="#ctx0" brushRef="#br0" timeOffset="531341.6355">11509 10537,'0'39,"20"21,-20-20,0 19,0 1,0-21</inkml:trace>
  <inkml:trace contextRef="#ctx0" brushRef="#br0" timeOffset="531525.6355">11410 10934,'0'-20,"40"0,0 0,-1 0,21 0,-21 1,21-1,-20 20,19-20</inkml:trace>
  <inkml:trace contextRef="#ctx0" brushRef="#br0" timeOffset="531700.6355">12125 10755,'0'79,"19"-19,-19-20,0-1,20-19,-20-20</inkml:trace>
  <inkml:trace contextRef="#ctx0" brushRef="#br0" timeOffset="531844.6355">12164 10656,'20'20,"0"19</inkml:trace>
  <inkml:trace contextRef="#ctx0" brushRef="#br0" timeOffset="532292.6355">12343 10834,'0'-19,"0"-1,-20 0,20 60,0-1,-20 1,20 0,0-1,0 1,0-20,0-40,20-20,0 1,0-1,-1-20,1 1,0 39,0 0,0 20,-20 40,20 0,-20 19,0 1,-20-1,20-19</inkml:trace>
  <inkml:trace contextRef="#ctx0" brushRef="#br0" timeOffset="532764.6355">11549 10775,'0'59,"0"-19,0 20,0-21,0 21,0-20,0-1,20-19,-20-20</inkml:trace>
  <inkml:trace contextRef="#ctx0" brushRef="#br0" timeOffset="544812.6355">933 11311,'19'0,"1"0,0 0,20 0,0 0,-1 0,1 0,-20-20,0 20,19-40,-19 20,20 0,59-79</inkml:trace>
  <inkml:trace contextRef="#ctx0" brushRef="#br0" timeOffset="544996.6355">1330 11092,'0'20,"0"20,0 0,0 19,0-19,19 19,-19-19,20 0,-20-20</inkml:trace>
  <inkml:trace contextRef="#ctx0" brushRef="#br0" timeOffset="545196.6355">1310 11509,'-20'0,"0"-40,40 21,-20-1,20-20,0 20</inkml:trace>
  <inkml:trace contextRef="#ctx0" brushRef="#br0" timeOffset="545364.6355">1409 11311,'40'0,"-1"0,-19 20,0-1,0 21,0 0,-20 19,0 1,-20-21,0 21,0-20,0-1,-19-19,19-20,0 0</inkml:trace>
  <inkml:trace contextRef="#ctx0" brushRef="#br0" timeOffset="545564.6355">1389 11073,'20'-20,"0"0,19 0,21 0,-20 20,19 0,-19 20</inkml:trace>
  <inkml:trace contextRef="#ctx0" brushRef="#br0" timeOffset="546059.6355">1905 10973,'-20'0,"-20"20,21 20,-1 19,0-19,0 20,0-1,0 21,20-21,0-19,0-1,20 1,0-20,0-20,20 20,-1-40,-19 0,20 0,-20 0,19-19,-19-1,0-19,-20-1,20 0,-20 1,0 19,-20 20,-20 20,21 0,-1 20,0 20,-20 0,20 19,20-19,-20 0</inkml:trace>
  <inkml:trace contextRef="#ctx0" brushRef="#br0" timeOffset="546516.6355">2203 11092,'-20'-19,"-20"58,0 1,21 19,-21 21,20-1,0-19,0-1,40-19,-20-20,20 0,20-20,-1 0,1 0,-20-40,20 20,-21-20,21 1,-20-1,0-19,0-21,-20 40,0 1,0 19,-60 0,40 20,-19 20,19 20,-20-1,20 1,20-20</inkml:trace>
  <inkml:trace contextRef="#ctx0" brushRef="#br0" timeOffset="546732.6355">2461 11231,'19'0,"21"-20,0 1,0 19,-1-20,-19 20</inkml:trace>
  <inkml:trace contextRef="#ctx0" brushRef="#br0" timeOffset="547379.6355">3155 10894,'-40'0,"21"20,-1 0,-20 19,20 1,-19 0,-1-1,20 21,0-1,0-19,20 20,0-21,0 1,0 0,20-20,0-1,0 1,20-20,-21 0,21-20,0 20,-20-19,19-21,-19 20,0-20,0 21,-20-21,0 20,0-20,-20 20,0 1,0 19,-19 0,19 19,0 1,0 0,20 0,0 20,0-20,0-1</inkml:trace>
  <inkml:trace contextRef="#ctx0" brushRef="#br0" timeOffset="547892.6355">3572 10914,'-20'0,"0"0,-20 20,21 0,-21 19,0 21,1-21,19 21,0-1,0 1,0 0,20-1,20-19,0-20,0-1,0-19,19 0,-19-19,20-1,-20 0,19-20,-19 1,0-1,0-20,0 1,-20 19,0 0,0 21,-20-1,-20 20,20-20,-19 40,-1-20,20 20,0-1,0 21,1-20</inkml:trace>
  <inkml:trace contextRef="#ctx0" brushRef="#br0" timeOffset="548427.6355">3850 10934,'-20'0,"0"0,-20 0,20 20,-19 19,19 1,-20 19,20 1,-19 19,39-39,0 20,20-41,-1 21,21-20,-20 0,20-20,19-20,-19 0,0 0,-1-19,1 19,-20-40,19 20,-19 1,0-21,-20 21,0-1,-20 20,0 0,-19 0,-1 20,0 0,1 20,-1 0,0 0,20 0,20 0,0-20</inkml:trace>
  <inkml:trace contextRef="#ctx0" brushRef="#br0" timeOffset="549403.6355">4346 11410,'-20'-60,"20"21,20-1,-20-20,0 21,0-21,20 21,-20 19,-40 59,40 21,0-1,-20-19,20 0,0-20,0 0,0-60,0 0,20-19,0 19,0 0,-1 20,1 1,20-1,-20 20,0 39,-20-19,0 20,0 0,0-21,0 1,20-40,-20-19,19-1,1 20,20-19,-40 19,40 0,-21 0,1 40,0 20,-20 19,0 1,0-1,0 1,20-40,-20-1</inkml:trace>
  <inkml:trace contextRef="#ctx0" brushRef="#br0" timeOffset="550323.6355">4822 11271,'20'-20,"0"20,0-20,-1-19,1 19,0 0,0-20,0 20,-20-19,0 19,0 0,-20 20,0 20,0 0,0 39,20-19,-19 19,-1 1,20-20,20-20,-1-20,1 0,0-20,0 0,0 0,0-20,-1 1,1-1,0 20,-20-20,20 80,-20-20,0 39,-20-39,20 0,20-60,-20 21,20-21,-20 20,20 0,0-19,19 39,-39 39,20 1,-20-20,0 0,0 19,20-59,0-19,0-1,-1 0,-19 21,20-21,0 20,0 0,-20 60,0 0,0-1,20 21,-20-21,0-19,20-20,0-39</inkml:trace>
  <inkml:trace contextRef="#ctx0" brushRef="#br0" timeOffset="550547.6355">5477 10656,'0'20,"20"39,-20 1,0 19,20 1,-20-21,19 20,-19-19,20-20,-20-21,20 1,-20 0</inkml:trace>
  <inkml:trace contextRef="#ctx0" brushRef="#br0" timeOffset="550827.6355">5437 11092,'20'-39,"0"19,0 0,19-20,-19 21,20-1,0 20,-1 0,-19 20,0-1,-20 21,0 0,-20-1,0 21,0-20,-19-1,19 1,-20-20,20-20,20-20</inkml:trace>
  <inkml:trace contextRef="#ctx0" brushRef="#br0" timeOffset="551371.6355">5655 11211,'40'0,"-20"-19,20-1,-20 0,19 0,-19 0,0 0,-20-19,20 19,-20-20,0 20,0 1,-40-1,20 40,0 19,1 1,-1 19,20 1,0-20,0-1,20-19,-1-20,1-20,20-19,-20 19,0-20,-1-19,1 19,0 20,0 0,0 20,0 40,-1-20,-38-20,-1-40,20 20,20-19,-1 19,1 0,0 20</inkml:trace>
  <inkml:trace contextRef="#ctx0" brushRef="#br0" timeOffset="551788.6355">6350 10815,'-20'0,"0"19,-19 1,-1 20,0 0,20-1,-19 1,19-20,0 0,60-20,-20 0,19 0,-19 0,20 0,-1 20,1-20,-20 0,20 39,-40-19,-20 0,0 20,0-1,-20 1,-19 0,19-20,1-1,19 1,-20-20,60 0</inkml:trace>
  <inkml:trace contextRef="#ctx0" brushRef="#br0" timeOffset="562755.6355">6806 11251,'-39'0,"19"0,60 0,-1 0,1-20,19 20,-19-20,20 20,-1 0</inkml:trace>
  <inkml:trace contextRef="#ctx0" brushRef="#br0" timeOffset="568418.6355">7322 11172,'-20'-20,"1"20,19 0</inkml:trace>
  <inkml:trace contextRef="#ctx0" brushRef="#br0" timeOffset="568674.6355">7322 11172,'0'0,"-39"-40</inkml:trace>
  <inkml:trace contextRef="#ctx0" brushRef="#br0" timeOffset="569706.6355">7243 11350,'20'-19,"-40"-1,20 0,-20 20,20-20,0 0,0 60,-20-20,20 19,0-19,0 0,0-60,0 1,0-21,0 20,20-19,0-1,0 21,0-1,-1 0,1 21,20-1,-20 20,0 39,-20 1,0 0,0-1,0 1,-20 0,20-20,0 19,0-98,20 19,-20 0,20 1,-1-1,1 0,0 21,0 19,0 19,-20 21,0 0,20-1,-20 21,0-20,0-1,19-19</inkml:trace>
  <inkml:trace contextRef="#ctx0" brushRef="#br0" timeOffset="570106.6355">7739 10934,'-20'39,"0"1,20 0,-19-1,-1 21,0-20,20-1,0 1,20-20,19-40,-39-20,20 20,0-19,0-1,0 0,-20-19,0 19,0 20,-20 20,0 20,0 0,-19 20,19 19,0-19,20 0,0-1,0-19</inkml:trace>
  <inkml:trace contextRef="#ctx0" brushRef="#br0" timeOffset="570498.6355">7997 10894,'0'-40,"0"20,-59 40,39 0,-20 20,20 0,-20-21,21 1,19 20,39-40,1 0,-20 0,20 0,-21 20,21 0,-20-1,0 1,-20 20,20 0,-20-1,-20 1,20-20,-20 0,0 0,20-40</inkml:trace>
  <inkml:trace contextRef="#ctx0" brushRef="#br0" timeOffset="570690.6355">8076 10755,'0'40,"20"-1,-20 21,0 0,20 19,-20 0,0-19,0-1,0-39</inkml:trace>
  <inkml:trace contextRef="#ctx0" brushRef="#br0" timeOffset="570842.6355">8057 11053,'59'-20,"1"0,-21 0,1-19,0 19</inkml:trace>
  <inkml:trace contextRef="#ctx0" brushRef="#br0" timeOffset="571042.6355">8414 10676,'-20'39,"20"1,0 20,0 19,0-19,0 19,0-20,20-19,-20 0,0-20</inkml:trace>
  <inkml:trace contextRef="#ctx0" brushRef="#br0" timeOffset="571178.6355">8414 11073,'20'19,"-1"21,1-20,20 0,-20-20,19 0,-19-20</inkml:trace>
  <inkml:trace contextRef="#ctx0" brushRef="#br0" timeOffset="571362.6355">8672 10934,'-20'20,"20"39,-20 1,20-1,0 40,0-19,0 19,20-40,-20-39,40 0</inkml:trace>
  <inkml:trace contextRef="#ctx0" brushRef="#br0" timeOffset="571658.6355">9168 10854,'-20'0,"-20"20,20 20,1 0,-1 19,0 1,0-1,20 1,0-21,40-19,-1-20,-19-20</inkml:trace>
  <inkml:trace contextRef="#ctx0" brushRef="#br0" timeOffset="572394.6355">9307 10934,'-20'0,"0"0,0 39,0 1,1 20,-1-21,20 1,0 0,20-21,-1 1,1-40,0 1,0-21,0 20,0-39,-1 19,1 0,-20 20,20 40,0 0,0 0,-20 0,0 19,0-19,0 0,0 20,0-20,20-60,-20 20,0-20,0 1,19-1,-19 0,20 21,-20 38,20 21,-20 0,20-20,-20 19,20-19,0 0,0-40</inkml:trace>
  <inkml:trace contextRef="#ctx0" brushRef="#br0" timeOffset="572602.6355">9664 10656,'0'20,"20"39,-20 1,0-1,20 21,-20-21,19 21,-19-41,0-19,20 0</inkml:trace>
  <inkml:trace contextRef="#ctx0" brushRef="#br0" timeOffset="573034.6355">9624 11053,'-20'-40,"20"20,40 20,-20-20,20 1,-21-1,21 0,0 20,-20-20,-1 20,1 0,0 20,-20 20,20-1,-40-19,0-40,0 0,20 1,0-21,20 20,-20 0,20-20,20 21,-20-1,0 0,-1 0,1 20</inkml:trace>
  <inkml:trace contextRef="#ctx0" brushRef="#br0" timeOffset="573394.6355">10061 10874,'-40'60,"40"-21,-20-19,20 0,0 0,20 20,20-40,-20-20,-1 0,1 0,-20-20,0 21,0-1,0-20,0 20,-20 20,1 40,19 0,0-1,0 1,19-20</inkml:trace>
  <inkml:trace contextRef="#ctx0" brushRef="#br0" timeOffset="573634.6355">10239 10616,'0'-20,"0"60,0 20,-19-1,19 1,0 19,0 0,0-19,0-20,19-21,1-38</inkml:trace>
  <inkml:trace contextRef="#ctx0" brushRef="#br0" timeOffset="573819.6355">10339 10576,'0'40,"0"20,0-21,0 21,19 19,-19-39,0 0,20-20</inkml:trace>
  <inkml:trace contextRef="#ctx0" brushRef="#br0" timeOffset="574089.6355">10378 10954,'20'0,"0"0,0-20,0-20,0 0,-1 20,1 1,-20-21,0 20,-20 20,1 40,-1-1,0 21,20-20,0-20,0 19,20-19,-20-20</inkml:trace>
  <inkml:trace contextRef="#ctx0" brushRef="#br0" timeOffset="574490.6355">10557 10854,'0'40,"20"0,-20-20,20-20,-1-40,-19 0,0 0,20-19,-20-1,0 1,0-21,0 21,0 19,0 20,-20 60,20 20,-19 19,19 20,0 0,0 1,0-41,0-39,19 0,1 0</inkml:trace>
  <inkml:trace contextRef="#ctx0" brushRef="#br0" timeOffset="575106.6355">7045 11708,'0'59,"19"-19,-19 19,20 21,0-1,-20 0,20-19,0-20,-20-1,39-19</inkml:trace>
  <inkml:trace contextRef="#ctx0" brushRef="#br0" timeOffset="575417.6355">6945 11827,'0'-60,"20"1,0-1,20 20,-1-19,1 39,0 0,-1 20,-19 20,0 0,-20 19,20 1,-40 20,20-1,-20 21,0-21,1 1,-1-21,20-19,0-20</inkml:trace>
  <inkml:trace contextRef="#ctx0" brushRef="#br0" timeOffset="575826.6355">7283 11767,'0'40,"19"-1,-19 1,0 0,0-20,20 19,0-19,20-40,-20-19,-20 19,20-20,-1 0,1 1,-20-1,20 0,-20 21,20 58,-20-19,0 20,20 19,-20-19,20 0,-1-20,1-20,0 0,20-20</inkml:trace>
  <inkml:trace contextRef="#ctx0" brushRef="#br0" timeOffset="576081.6355">7640 11430,'-20'39,"20"1,20 20,-20-1,20 1,0-1,-1 1,1-1,0-39,-20 20,40-20,-40-20</inkml:trace>
  <inkml:trace contextRef="#ctx0" brushRef="#br0" timeOffset="576346.6355">7838 11648,'20'20,"0"0,-20 19,20 1,-20 20,0-1,-20 1,20-21,0 1,0 0,0-60</inkml:trace>
  <inkml:trace contextRef="#ctx0" brushRef="#br0" timeOffset="576618.6355">7997 11410,'0'59,"20"-19,-20 0,20 19,-20 1,0-1,20 1,-20-1,0-19,19 0,-19 0,40-40,-40-40,20 0</inkml:trace>
  <inkml:trace contextRef="#ctx0" brushRef="#br0" timeOffset="576746.6355">8215 11688,'0'20,"20"19,-20-19,20 0,0 0,20-20</inkml:trace>
  <inkml:trace contextRef="#ctx0" brushRef="#br0" timeOffset="577017.6355">8453 11648,'20'-20,"-40"-20,1 40,-1 20,0 0,0 40,0-21,20 1,-20 20,40-1,-20-19,20 0,20-21,-1 1,-19-20,20 0,-20-20,0 1,-1-1,-19 0</inkml:trace>
  <inkml:trace contextRef="#ctx0" brushRef="#br0" timeOffset="577193.6355">8156 11569,'-20'0,"40"0,19 0,1 0,0 0</inkml:trace>
  <inkml:trace contextRef="#ctx0" brushRef="#br0" timeOffset="577706.6355">8811 11410,'-20'59,"20"1,0 19,0-19,20 19,-20 1,0-21,19-19,-19 0,40-21,-20-19</inkml:trace>
  <inkml:trace contextRef="#ctx0" brushRef="#br0" timeOffset="577850.6355">8930 11727,'0'40,"20"20,-1-21,-19-19,20 0</inkml:trace>
  <inkml:trace contextRef="#ctx0" brushRef="#br0" timeOffset="578001.6355">8950 11628,'19'20,"1"0,0 0</inkml:trace>
  <inkml:trace contextRef="#ctx0" brushRef="#br0" timeOffset="578354.6355">9267 11985,'0'-39,"-20"-1,-19-20,19 1,-20-1,20 21,0-1,0 0,1 20,19-19,0 19,0 0,19-20,1 21,-20-1,20 0,0 0,20 20,-20 0,-1 20,1 0,0 19,-20 1,20-20</inkml:trace>
  <inkml:trace contextRef="#ctx0" brushRef="#br0" timeOffset="578538.6355">9108 11767,'20'-20,"0"20,20-20,-1 20,1-19,0-1</inkml:trace>
  <inkml:trace contextRef="#ctx0" brushRef="#br0" timeOffset="578730.6355">9386 11727,'0'20,"20"0,20-20,-21-40</inkml:trace>
  <inkml:trace contextRef="#ctx0" brushRef="#br0" timeOffset="578914.6355">9386 11727,'0'0,"99"-39</inkml:trace>
  <inkml:trace contextRef="#ctx0" brushRef="#br0" timeOffset="579146.6355">9485 11688,'20'-20,"0"0,-60 20,20 40,1-20,-1 19,0 1,0 0,20-1,0-19,20 0,0-20,19 20,-19-40,20 20,0 0,-1-20,1 0,0 0,-1 1</inkml:trace>
  <inkml:trace contextRef="#ctx0" brushRef="#br0" timeOffset="579329.6355">9862 11628,'20'60,"-20"-1,0 1,0-1,20 1,-20-20,20-40</inkml:trace>
  <inkml:trace contextRef="#ctx0" brushRef="#br0" timeOffset="579698.6355">10041 11509,'20'20</inkml:trace>
  <inkml:trace contextRef="#ctx0" brushRef="#br0" timeOffset="580233.6355">10100 11846,'-19'-19,"19"-21,0 20,0-20,0 40,-20 20,20 20,0 0,0 19,0 1,0-21,0-19,20-59,-20 19,0-40,0 20,19-19,-19-1,20 1,-20 39,20 0,0 40,0 20,-20-1,20 1,0 20,-1-21,1 1,20-40,0 0</inkml:trace>
  <inkml:trace contextRef="#ctx0" brushRef="#br0" timeOffset="580473.6355">10616 11489,'0'80,"0"-1,0 0,20-19,-20-1,20-19,0 0,0-20,0-20</inkml:trace>
  <inkml:trace contextRef="#ctx0" brushRef="#br0" timeOffset="580841.6355">10537 11648,'0'-60,"0"21,20-21,0 21,19-21,1 40,0-19,-20 19,-1 20,1 59,-40-19,1 39,-1-19,0 19,0 1,0-1,20 0,0-39,20 0,0-40,20 0,-1-20,1 0,0-20,19 1</inkml:trace>
  <inkml:trace contextRef="#ctx0" brushRef="#br0" timeOffset="582113.6355">11093 11628,'-20'0,"-20"20,20 0,0 20,1 19,-1 1,0-1,20-19,20-20,0-40,-1 0,1-20,-20 20,20-19,-20 19,0-20,0 1,0 19,-20 59,40-19,-20 20,20-20,0 0,19-20,-19 0,20-20,-40 0,20 0,-20 0,20-19,-20 19,0 0,0 60,20-1,-20 1,0 0,0-1,0-78,0-1,0 20,0-20,19 1,-19-1,0 20,20 0,0 40,0 0,20 0,-21-20,1 20,-20 0,20 19,-20-19,20 20,-20-20,20-1,-20 1,20-40,-40 1,20-1,-20 0,20-20,20 20,-20 1,0-1,20 0,0 0,19 0,-19 20,20 40,-40-20,20 19,-20 1,19-20,-19 20,20-21,0-19</inkml:trace>
  <inkml:trace contextRef="#ctx0" brushRef="#br0" timeOffset="582522.6355">11827 11747,'20'-20,"0"1,-1-21,1 20,-20-20,-20 20,-19 20,-1 40,20 0,20 19,0-19,0 20,0-41,40 1,-20 0,19 0,1-20,0 0,-1-20,1 0,0 20</inkml:trace>
  <inkml:trace contextRef="#ctx0" brushRef="#br0" timeOffset="622927.6355">13474 11251,'-40'0,"80"0,-20 0,19 0,-19 0,0 0,20 0,-20 0,-1-20</inkml:trace>
  <inkml:trace contextRef="#ctx0" brushRef="#br0" timeOffset="625550.6355">14030 10993,'-20'0,"-20"-20,20 20,-20 20,40 0,-19 20,-1-1,0 1,0 0,20 19,-20-19,40-20,-20 0,20 0,20-20,-21 0,1-20,0 0,0 0,0-20,0 1,0-1,-20 20,0-20,0 21,-20-1,0 40,0-20,-20 19,20 1,1 0</inkml:trace>
  <inkml:trace contextRef="#ctx0" brushRef="#br0" timeOffset="626031.6355">13811 11509,'-20'60,"20"-21,20-19,-20 0,20 0,0-20,0 20,0-40,19 20,-19-20,0 0,0 0,0-19,0-1,-1 0,1 1,-20-1,0 0,0 20,-20-19,-19 39,19 0,0 20,0 19,0-19,20 0</inkml:trace>
  <inkml:trace contextRef="#ctx0" brushRef="#br0" timeOffset="626454.6355">14347 11033,'-40'0,"21"40,-1-21,0 21,0 0,0 19,0-19,20 0,20-20,0 19,0-39,20 0,-21-20,1 1,20-21,-20 0,19 0,-19 1,-20-1,20 0,-20 21,-40 19</inkml:trace>
  <inkml:trace contextRef="#ctx0" brushRef="#br0" timeOffset="626958.6355">14327 11370,'-20'20,"1"0,-1 0,0 0,0 19,0 1,0 0,0-1,20 1,0 0,20-20,-20-1,20 1,20-20,-20 0,19-20,1 1,-20-1,20-20,-21 0,1 1,0-1,0 0,-20-19,20 19,-40 20,0 20,-20 20,21 20,-1-20,20-1,0 1</inkml:trace>
  <inkml:trace contextRef="#ctx0" brushRef="#br0" timeOffset="627199.6355">14764 11291,'39'-20,"-19"0,0 0,20 20,-20 0</inkml:trace>
  <inkml:trace contextRef="#ctx0" brushRef="#br0" timeOffset="627854.6355">14982 11112,'-20'0,"40"-39,0 19,20 20,-1-20,-19 20,0 0,20 0,-21 0,1 0,0 20,-20 0,-20-1,0 21,1-20,38 0,21-20,-20-20,20 20,-20 0,19 0,-19 20,0-20,0 39,0-19,-40 20,20 0,-20-1,0 1,-20-20,21 20,-21-1,20 1,-20-20,20 19,20-39</inkml:trace>
  <inkml:trace contextRef="#ctx0" brushRef="#br0" timeOffset="628318.6355">15617 11172,'-20'-20,"20"0,-39 20,19 0,0 20,-20 20,20-21,-19 41,39-20,-20-1,40 1,-20 0,39-20,-19-20,20 19,19-38,-39-1,40 0,-21-20,1 20,-20-19,0-1,0 0,-20 20,0 1,-20-1,0 20,-20 20,1 19,19-19,0 20</inkml:trace>
  <inkml:trace contextRef="#ctx0" brushRef="#br0" timeOffset="628654.6355">16133 11092,'0'20,"0"40,0-21,0 21,0-20,0-1,20 1,0-40,-1-40</inkml:trace>
  <inkml:trace contextRef="#ctx0" brushRef="#br0" timeOffset="629135.6355">16093 11172,'-20'-40,"40"0,20 21,-20-1,0 0,19 20,-19-20,20 20,-20 0,0 20,-1 0,-38 19,19-19,-20 20,0-20,0 19,0-19,40-20,20 0,-20-20,19 20,-19 0,0 0,0 0,0 0,-20 40,0 0,-20 0,0-21,0 21,20-20,-20 0,40-20</inkml:trace>
  <inkml:trace contextRef="#ctx0" brushRef="#br0" timeOffset="629406.6355">16728 11073,'-39'19,"19"21,-20 0,20-1,20 1,-20 0,40 0,-20-1,20-19,0-20,0 20,19-20,-19-20,20 20,-20-20</inkml:trace>
  <inkml:trace contextRef="#ctx0" brushRef="#br0" timeOffset="629574.6355">16947 11132,'-20'20,"20"20,0-1,0 1,20 20,-20-21,0-19,19 0</inkml:trace>
  <inkml:trace contextRef="#ctx0" brushRef="#br0" timeOffset="629814.6355">16887 11192,'40'-40,"-20"20,19 0,1 0,0 1,-1-1,1 0,-20 20,20 0</inkml:trace>
  <inkml:trace contextRef="#ctx0" brushRef="#br0" timeOffset="630006.6355">17006 11311,'20'-20,"20"0,-21 0,21 0,0 0,-20 1,19 19</inkml:trace>
  <inkml:trace contextRef="#ctx0" brushRef="#br0" timeOffset="630214.6355">17026 11450,'40'-20,"-1"20,21-20,-20 0,19 20,1-20,-21 20,-19-20</inkml:trace>
  <inkml:trace contextRef="#ctx0" brushRef="#br0" timeOffset="630894.6355">17780 11450,'0'-40,"0"0,20 1,-20-1,20 0,-20 20,0 0,20-19,-40 78,20 21,0 0,-20-1,20-19,-20-20,60-80,-40 20,20 1,-1-1,1 0,0 1,0 19,0 20,0 39,-20-19,0 20,0 0,0-1,19-39,1-19,0-21,0 0,20 0,-20 21,-1-1,1 0,0 40,0 0,-20-1,0 21,0 20,20-21</inkml:trace>
  <inkml:trace contextRef="#ctx0" brushRef="#br0" timeOffset="631638.6355">18276 11370,'40'-20,"-20"1,-1-1,21-20,-40 20,20 0,0 0,-40 1,0-1,0 40,0-1,1 1,-1 20,20 20,-20-21,40-19,-20 20,20-40,19 0,1 0,-20-20,20 0,-21 0,1 0,0 1,0-1,-20-20,20 80,-40-1,20-19,0 0,20-20,0-20,-1 0,1-19,0 19,0 40,-20 19,20 1,-20-20,20 0,-1-20,1-20,0 20,20 0,-40-20</inkml:trace>
  <inkml:trace contextRef="#ctx0" brushRef="#br0" timeOffset="631854.6355">18990 11053,'0'20,"20"19,-20 21,0-21,20 21,-20 19,20-39,-20 20,0-21</inkml:trace>
  <inkml:trace contextRef="#ctx0" brushRef="#br0" timeOffset="632118.6355">18971 11410,'0'-40,"0"1,0 19,19-20,1 20,20 0,0 0,-20 20,19 0,-19 0,0 60,-20 0,-20-1,20-19,-40 19,21-19,-1-20,20-20</inkml:trace>
  <inkml:trace contextRef="#ctx0" brushRef="#br0" timeOffset="633294.6355">19229 11450,'39'-20,"1"0,-20 20,0-20,0 0,-1 0,21-19,-60 19,0 0,1 20,-1 40,20-20,0 19,0 1,0 0,20-1,-20 1,19-40,21 20,-20-20,0-20,19-20,-39 1,0-1,20 0,-20 1,20 78,-20-39,20 40,0-60,19 0,-19 0,20 1,0-21,-1 20,1 0,-20 0,20 0,-21 1,-38 58,-1-19,-20 20,20 0,0-21,1 21,19-20,19 0,1 19,20-19,-20 0,0 0,-1 0,21 0,-20 19,-20-78,0-1,0 0,0-19,0-1,0 1,0-1,0 1,0 39,0 40,0 19,0 21,0-20,0 19,20 1,-20-21,0 1,0-20,20-20,-1-20,1-20,0 1,0-1,0-20,0 21,0 39,19-20,-19 40,-20 19,0 1,20 20,-20-21,0 1,20-20</inkml:trace>
  <inkml:trace contextRef="#ctx0" brushRef="#br0" timeOffset="633446.6355">20360 11331,'0'39,"20"1,-20 0,19 19,-19-19,20-1,0-19</inkml:trace>
  <inkml:trace contextRef="#ctx0" brushRef="#br0" timeOffset="633878.6355">20578 11370,'20'40,"-20"0,0 19,20-19,-20 19,20-19,-20 20,0-21,0-19,0 0,0 20,-20-40,-20-40,20-20,0 1,0-21,20 1,0 0,0 39,20 20,20 0,-20 1,20 19,-21 0,21 0,-20 19,0 21,0-20,-20 0</inkml:trace>
  <inkml:trace contextRef="#ctx0" brushRef="#br0" timeOffset="634038.6355">20380 11211,'39'20,"1"-20,0 0</inkml:trace>
  <inkml:trace contextRef="#ctx0" brushRef="#br0" timeOffset="634542.6355">21074 11211,'0'60,"0"-20,20 19,-20 1,20-21,0-19,-20 20,39-40,-19 0,0 0,0 0,19-20,-19-20,-20 21,20-1,0-20,-20 20,0-19,0-1,0 20,-20 0,20 20</inkml:trace>
  <inkml:trace contextRef="#ctx0" brushRef="#br0" timeOffset="634902.6355">21550 11172,'0'39,"-20"1,20 0,0 19,0-19,0-20,40 0,-20-20,0-40,0 0,0 21,-1-21,-19 0,20 0,-20 21,-20 38,20 21,0 20,0-1,20 1,20-40,0-20</inkml:trace>
  <inkml:trace contextRef="#ctx0" brushRef="#br0" timeOffset="635190.6355">22027 11112,'-40'0,"0"0,20 20,1-20,19 40,0-20,0-1,19 1,21 0,-20 0,0 0,0 20,-20 19,0-19,-20-1,-20 1,0 0,-19-20</inkml:trace>
  <inkml:trace contextRef="#ctx0" brushRef="#br0" timeOffset="636302.6355">15399 12164,'0'-60,"0"1,0 19,20-19,-20-1,0-19,19 19,-19 21,0-21,20 20,-20 1,0 19,-39 79,39 1,-20-1,0 1,0 19,20 1,-20-1,20-19,0-1,-20-19,40-60,-20-40,20 21,-20-21,20 1,0 19,0 0,-1 1,1 39,20-20,-20 59,-20 1,20 20,-20-1,20 21,-20-1,0-39,19-1,1-19,20-59</inkml:trace>
  <inkml:trace contextRef="#ctx0" brushRef="#br0" timeOffset="636710.6355">15736 12124,'20'-39,"-20"19,20-20,-20 0,0 21,0-1,0 0,0 40,0 19,0 1,0 0,0-1,0-19,0-40,0 1,20-21,-20 0,19 1,1-1,20 0,-20 0,0 21,0 19,-1-20</inkml:trace>
  <inkml:trace contextRef="#ctx0" brushRef="#br0" timeOffset="637141.6355">15895 11946,'-20'20,"20"-60,0 20,0 0,-20-20,0 40,0 40,1-20,19 20,-20 19,20 1,0-1,20 1,-1-20,1-40,0 19,20-19,-20 0,19-19,-19-21,20 20,0-20,-21 1,21-1,-20 20</inkml:trace>
  <inkml:trace contextRef="#ctx0" brushRef="#br0" timeOffset="637542.6355">16292 11946,'0'-20,"-20"-20,20 0,-20 80,20 0,0 0,-20-1,20-19,0-60,0 1,20 19,0-40,0 21,0-1,-1 20,1 0,0 20</inkml:trace>
  <inkml:trace contextRef="#ctx0" brushRef="#br0" timeOffset="637870.6355">16490 11926,'40'0,"-20"-20,0-20,-20 1,19 19,-38 0,-21 40,20 0,0 19,0 21,0-1,20-19,0 20,20-41,0 1,20-20,-20 0,19 0</inkml:trace>
  <inkml:trace contextRef="#ctx0" brushRef="#br0" timeOffset="638086.6355">16728 11827,'0'19,"0"41,0-20,0-1,0-19,20 0</inkml:trace>
  <inkml:trace contextRef="#ctx0" brushRef="#br0" timeOffset="638622.6355">16867 11767,'-20'0,"1"40,-1-20,20 19,-20 1,0 0,20 19,0-39,0 0,0 20,40-40,-20-20,-20-20</inkml:trace>
  <inkml:trace contextRef="#ctx0" brushRef="#br0" timeOffset="639005.6355">16966 11846,'-19'-19,"-1"38,0-19</inkml:trace>
  <inkml:trace contextRef="#ctx0" brushRef="#br0" timeOffset="639166.6355">16966 11846,'0'0,"-19"-79</inkml:trace>
  <inkml:trace contextRef="#ctx0" brushRef="#br0" timeOffset="639590.6355">16947 11767,'-20'0,"-20"20,20 0,0 0,-19-1,19 21,0-20,0 20,20-20,-20-1,20 1,0 0,20 0,0 20,20-40,-20 0,19-40,-19 0,0 1,-20-21,20 20,0-19,-20 19,0-19,0-1,0 0,0 21,-20-1,20 20,0 60,0 19,0 1,20 0,-20-1,19 1,1-1,0 1,0-40</inkml:trace>
  <inkml:trace contextRef="#ctx0" brushRef="#br0" timeOffset="639781.6355">17205 11827,'0'19,"0"21,0 0,0 0,19-1,-19-19,0-20</inkml:trace>
  <inkml:trace contextRef="#ctx0" brushRef="#br0" timeOffset="640589.6355">17264 11588,'20'60,"-20"0,20-1,-20 1,20-1,-20-19,0 0,0-1,0-19,-40-20,40-20,0 0,0 1,20-1,19 20,-19-20,20 0,-20 0,19 0,1-19,0 19,-20 0,19 0,-19 0,-40 40,1 20,-1-1,0 1,20 0,0-20,20 0,0 19,-1-39,21-20,-40-19,20 19,0 20,0 20,-40-40,0-20,20 20,0-19,20-1,-20 20,20 0,19 0,-19 1,0-1,20 20</inkml:trace>
  <inkml:trace contextRef="#ctx0" brushRef="#br0" timeOffset="640713.6355">17879 11747,'0'40,"0"19,0-19,0 20,20-21,0 1,0-40</inkml:trace>
  <inkml:trace contextRef="#ctx0" brushRef="#br0" timeOffset="640901.6355">18098 11747,'-20'40,"0"39,0 1,0 19,0 0,20-19,-20-1,1-39,-1-21,20 1</inkml:trace>
  <inkml:trace contextRef="#ctx0" brushRef="#br0" timeOffset="641110.6355">17145 11747,'-60'0,"120"-20</inkml:trace>
  <inkml:trace contextRef="#ctx0" brushRef="#br0" timeOffset="671252.6355">5794 12680,'-39'-20</inkml:trace>
  <inkml:trace contextRef="#ctx0" brushRef="#br0" timeOffset="671381.6355">5794 12680,'0'0</inkml:trace>
  <inkml:trace contextRef="#ctx0" brushRef="#br0" timeOffset="671403.6355">5755 12620,'39'-19,"-19"19,40 0,-21-20,1 20,20 0,-1 0,1 0,-1 0</inkml:trace>
  <inkml:trace contextRef="#ctx0" brushRef="#br0" timeOffset="680819.6355">6429 12323,'-19'20,"38"19,-19 41,0-1,20 0,-20 1,20-21,-20-19,20 0,0-21,-20-19</inkml:trace>
  <inkml:trace contextRef="#ctx0" brushRef="#br0" timeOffset="681155.6355">6310 12620,'-20'-79,"20"39,-19-19,38-1,-19 1,20 19,0-19,20 19,-20 0,19 20,1 0,0 20,-1 20,-19 0,0 20,0 19,-20-19,0 39,-20-19,0 19,0-19,1-1,19 1,0-60</inkml:trace>
  <inkml:trace contextRef="#ctx0" brushRef="#br0" timeOffset="681555.6355">6806 12462,'-19'0,"-21"59,20-19,0 0,0 19,1 1,-1-41,20 1,39 0,-19-20,20-40,-20 21,0-21,19 20,-39-20,20 21,-20-1,-20 20,0 20,20 19,-19 1,-1-20,40 0</inkml:trace>
  <inkml:trace contextRef="#ctx0" brushRef="#br0" timeOffset="682003.6355">6985 12581,'0'59,"0"-19,20 19,-20 1,0-1,0-19,0 20,0-40,0 19,0 1,0-20,-40-20,20-20,0 0,1-39,-1-1,20-39,0 19,20 21,-1-1,1 1,20 39,-20-20,0 20,19 20,-19 0,0 20,0 20,-20 20,0-21,0 1,0 0,0-40</inkml:trace>
  <inkml:trace contextRef="#ctx0" brushRef="#br0" timeOffset="682379.6355">7183 12462,'0'39,"0"1,20 0,-20-20,0 19,20-19,0-40,0 0,-20-19,20 19,-20-20,0 20,19 80,-19-1,0 1,20-1,0-19,0-20,0 0,20-60,-21 0</inkml:trace>
  <inkml:trace contextRef="#ctx0" brushRef="#br0" timeOffset="682595.6355">7521 12124,'0'60,"0"-1,0 1,0-1,20 21,-20-21,19 1,-19-20,20-21,0 1,20-20</inkml:trace>
  <inkml:trace contextRef="#ctx0" brushRef="#br0" timeOffset="683355.6355">7739 12521,'0'-20,"0"0,-20 1,0-1,1 59,19 1,-20 0,20-20,0 19,0-19,0 0,20 20,-1-40,21 0,-20-20,0 0,0 0,19-19,-39 19,20 59,0-19,0 0,20-20,-21-20,21-19,-20-1,0 60,-20 0,0-1,-20 1,20-59,0 19,0 0,20-20,0 0,-1 1,1-1,20 20,0 0,-1 20</inkml:trace>
  <inkml:trace contextRef="#ctx0" brushRef="#br0" timeOffset="683843.6355">8711 12303,'-19'-20,"-21"40,20 0,-20 19,20 1,1 20,-1-21,20 1,0-20,20 0,19-20,-19-20,0 0,-20 0,20-20,0 21,0-21,-20 20,19 20,1 40,-20-1,20 1,0 0,0 0,0-21,19 1,-19-20</inkml:trace>
  <inkml:trace contextRef="#ctx0" brushRef="#br0" timeOffset="684251.6355">9128 12263,'-40'0,"1"0,-1 20,20 0,0 0,1 0,-1-1,59 1,-19-20,20 0,-20 0,19 0,-19 0,20 20,-20 0,0 0,-20 0,20-1,-20 21,0-20,-20 20,20-20,-20 19,20-19,-20 20,0-40</inkml:trace>
  <inkml:trace contextRef="#ctx0" brushRef="#br0" timeOffset="684459.6355">9465 12263,'0'-20,"-19"20,-1 40,0-20</inkml:trace>
  <inkml:trace contextRef="#ctx0" brushRef="#br0" timeOffset="684675.6355">9366 12343,'-20'19,"20"1,40 0,-20-20,0 20,0-20,-1 20,1 0,20 19,-40-19,0 0,0 20,-20-20,20 19,-20-19,0 20,-19-20,39-40</inkml:trace>
  <inkml:trace contextRef="#ctx0" brushRef="#br0" timeOffset="685563.6355">9644 12501,'20'-20,"0"20,19-19,-19-1,0 0,0-20,0 20,-20-19,-20 19,0 40,0 0,0-1,20 21,-19 20,19-1,0-19,0-20,19 0,1-1,20-19,-20 0,0 0,19-19,-19-1,0 0,20 0,-20-20,-1 20,-19-19,20 19,0 20,-20 20,20 0,-20 19,0-19,0 20,0-20,0-80,20 20,-20 21,20-21,-1 0,-19 20,40 1,-20 19,-20 39,0 1,20-20,-20 19,0-19,20-40,0 1,-20-21,19 20,1 0,20 0,-20 60,-20-20,20 20,-20-1,0-19,39 0,-19-40,0 0</inkml:trace>
  <inkml:trace contextRef="#ctx0" brushRef="#br0" timeOffset="685787.6355">10557 12065,'0'39,"0"21,0-20,0 39,0-19,20-1,-20 1,20-21,-20-19,19 0,1 0</inkml:trace>
  <inkml:trace contextRef="#ctx0" brushRef="#br0" timeOffset="686027.6355">10597 12501,'-20'-20,"20"1,20-21,-20 20,39 0,-19 0,0 1,20 19,-21 0,1 19,0 1,-20 0,20 20,-20 19,0-19,-20 0,20-20,-20-40</inkml:trace>
  <inkml:trace contextRef="#ctx0" brushRef="#br0" timeOffset="686251.6355">10874 12104,'0'40,"20"0,-20 19,20 21,-20-21,20 1,-20-1,20-19,-20-20,20-40</inkml:trace>
  <inkml:trace contextRef="#ctx0" brushRef="#br0" timeOffset="686402.6355">11053 12442,'20'39,"0"-19,-1 0,1 0,0-20,0 0,0-20,0-20</inkml:trace>
  <inkml:trace contextRef="#ctx0" brushRef="#br0" timeOffset="686563.6355">11232 12283,'0'-20,"-20"60,20 19,-20 1,0 39,20 20,0 0,0-20,0-19,0-40,0-21,20 1</inkml:trace>
  <inkml:trace contextRef="#ctx0" brushRef="#br0" timeOffset="687403.6355">11807 12164,'-40'40,"21"-1,-1 21,0-1,0 1,0-1,0-19,0 0,1-20,-1 19,-20-19,60-59,20 19,-21-40,41 20,-20-19,-1 19,-19 1,20-1,-20 0,0 20,-1 1,1-1,0 20,0 20,-20-1,0 41,0-1,0 1,-20 19,20-39,0 20,0-41,20-58,0-1,-20 0,20-19,-1 19,1 0,20 40,-20 0,0 40,-20 0,0 19,0 1,20-1,-20 1,19-40,1 0</inkml:trace>
  <inkml:trace contextRef="#ctx0" brushRef="#br0" timeOffset="687762.6355">12323 12462,'-20'0,"20"39,-20 1,0 0,1 19,19-19,0-20,19 0,1-60,0 20,0-20,20 21,-40-21,19 20,1 0,0 40,0 20,-20 19,20-19,0 0,0-21,-1-38</inkml:trace>
  <inkml:trace contextRef="#ctx0" brushRef="#br0" timeOffset="687962.6355">12601 12124,'20'60,"-20"-1,19 21,1-21,0 1,-20-21,20 1,-20-20</inkml:trace>
  <inkml:trace contextRef="#ctx0" brushRef="#br0" timeOffset="688123.6355">12601 12521,'0'-20,"0"0,39 1,-19-1,40 0,-1 0,1 0,-20 0,19 20,-19 0,0 0</inkml:trace>
  <inkml:trace contextRef="#ctx0" brushRef="#br0" timeOffset="688538.6355">13315 12581,'0'-40,"20"20,-20-20,0 21,0-21,0 80,0-1,0 21,-20-20,20-1,0-19,-20-40,20 0,0-19,0-1,20-20,0 1,20 19,-1 1,-19 19,20 0,0 20</inkml:trace>
  <inkml:trace contextRef="#ctx0" brushRef="#br0" timeOffset="688730.6355">13633 12481,'39'0,"-19"-59,0 39,-20-20,0 21,0-1,-20 0</inkml:trace>
  <inkml:trace contextRef="#ctx0" brushRef="#br0" timeOffset="688863.6355">13652 12323,'-19'79,"-1"-19,20-1,0 1,20-40,-1-1,21 1,-20-20,20 0</inkml:trace>
  <inkml:trace contextRef="#ctx0" brushRef="#br0" timeOffset="689378.6355">14010 12382,'-20'20,"20"20,0 19,0 1,0 19,0 1,0-1,0-20,0 1,0-20,0-20,0-1,-20-19,0-39,0-1,0-20,20 1,0-40,0 19,20-19,0 40,0 19,0 0,20 20,-21 1,21-1,-20 20,0 39,-20 21,0-1,0 1,-20 0,20-21,0-19,-20 0</inkml:trace>
  <inkml:trace contextRef="#ctx0" brushRef="#br0" timeOffset="689778.6355">14268 12541,'20'-40,"-1"1,-19 19,0-20,20 20,-20 0,0 60,0 0,0-1,20-19,-20 20,0-20,-20 0,0-60,40 0,0 1,0-1,0 0,19 1,-19 19,20 0,-20 20,0 0</inkml:trace>
  <inkml:trace contextRef="#ctx0" brushRef="#br0" timeOffset="690098.6355">14565 12481,'20'20,"20"-40,-40-19,20 19,-20 0,20 0,-40 0,0 1,0 38,0 1,-20 20,21 19,-1 1,0 0,20-1,20 1,-20-41,39 1,-19-20,20-20</inkml:trace>
  <inkml:trace contextRef="#ctx0" brushRef="#br0" timeOffset="690442.6355">14883 12382,'20'-39,"-40"19,0 20,0 39,0-19,20 0,20 20,0-40,0 20,0-20,-1 19,21 1,-20 0,0 0,0 0,-20 0,0 19,0 1,0 0,-20-20,0-1,0 1,0 0,0-40</inkml:trace>
  <inkml:trace contextRef="#ctx0" brushRef="#br0" timeOffset="691130.6355">15081 12561,'60'-20,"-40"20,-1-20,1 0,0 0,20-19,-40 19,-20 20,-20 20,20 0,1 19,-1 1,20 20,0-21,0 1,20-20,39 0,-39-20,0 0,20-20,-1-20,-19 20,-20-19,20 19,-20-20,20 20,-20 40,0 20,0-20,0 19,0-19,20-60,-1 1,1-1,0 20,-20-20,20 21,20-1,-20 40,-1 19,-19 1,20 20,-20-21,20 1,0 0,0-40</inkml:trace>
  <inkml:trace contextRef="#ctx0" brushRef="#br0" timeOffset="691338.6355">15875 12283,'20'60,"-20"-1,0 1,0-1,20 21,-20-21,20-19,-20-1</inkml:trace>
  <inkml:trace contextRef="#ctx0" brushRef="#br0" timeOffset="691546.6355">15835 12700,'0'-20,"40"0,0-20,-1 21,1-1,0 0,19-20,-19 40,-20-20,0 0,-1 20</inkml:trace>
  <inkml:trace contextRef="#ctx0" brushRef="#br0" timeOffset="691850.6355">16153 12601,'0'39,"20"-19,-1-40,21 0,-20 1,0-21,0 20,0-20,-1 20,-38 1,-1-1,-20 40,20 19,0 1,0 20,1-1,19 1,0-21,19-19,1-20,20 0,0-20</inkml:trace>
  <inkml:trace contextRef="#ctx0" brushRef="#br0" timeOffset="692234.6355">16490 12521,'20'-20,"-40"20,0 20,0 40,1-21,19 21,-20-1,20-19,20 0,-1-40,1-20,20-20,-20 1,0-1,0-20,-1 1,1-21,0 1,0 0,-20-20,20 59,-20 20,0 60,-20 19,20 21,0 19,0-20,0 1,20-21,19-19</inkml:trace>
  <inkml:trace contextRef="#ctx0" brushRef="#br0" timeOffset="692626.6355">17343 12323,'-39'0,"19"20,0-1,-20 21,21 20,-1-1,0-19,0 19,20-19,20-20,0 0,0-20,19 0,1-40,0 20,-1-19,-19-1</inkml:trace>
  <inkml:trace contextRef="#ctx0" brushRef="#br0" timeOffset="692802.6355">17462 12343,'-19'39,"19"1,0 19,0 1,0 0,0-1,19-19,1-20,0-20</inkml:trace>
  <inkml:trace contextRef="#ctx0" brushRef="#br0" timeOffset="693018.6355">17740 12124,'0'40,"0"0,0 39,20 0,-20 21,0-21,20 20,0-39,-20-21</inkml:trace>
  <inkml:trace contextRef="#ctx0" brushRef="#br0" timeOffset="693218.6355">17720 12541,'40'-20,"0"0,0 0,-1 1,1-1,0 0</inkml:trace>
  <inkml:trace contextRef="#ctx0" brushRef="#br0" timeOffset="693378.6355">18137 12442,'0'39,"0"1,20 20,0-21,-20 1,20-20</inkml:trace>
  <inkml:trace contextRef="#ctx0" brushRef="#br0" timeOffset="693802.6355">18217 12402,'39'0,"-19"-20,0 20,20-20,-21 20,21 0,-20 0,0 0,0 0,0 40,-20-20,-20 20,0 19,0 1,0-1,0 1,20-40,0 19,40-19,-20-20,0 0,0 0,19-20,-19 20,20-20</inkml:trace>
  <inkml:trace contextRef="#ctx0" brushRef="#br0" timeOffset="694498.6355">18653 12660,'40'-20,"-40"0,20-19,-1-1,1 0,-20 20,0-19,0 19,0 0,-20 20,1 40,-1 19,0-19,20 20,20-21,-20-19,20 0,19-20,-19 0,20 0,-20-20,0 0,-1 0,1 1,0-21,0 0,-20 0,20 21,-20-1,0 59,0 1,0 0,0 19,0-39,0 0,20-60,-20 1,19-21,1 20,0-19,0 19,0 20,20 20,-21 60,1-20,0 19,-20 1,20-1,0-19,0-20,-1 0</inkml:trace>
  <inkml:trace contextRef="#ctx0" brushRef="#br0" timeOffset="694874.6355">19447 12442,'20'-80,"0"61,-20-1,-40 0,20 20,0 20,-19 19,39 1,-20-20,20 0,0 0,20 19,-1-19,1 0,0 20,20-1,-20 1,-1-20,-19 20,20 19,-40-19,20-1,-39 1,19 0,-20-20,1 0,19-20,-20-20,0 0</inkml:trace>
  <inkml:trace contextRef="#ctx0" brushRef="#br0" timeOffset="695138.6355">18276 12481,'-20'-19</inkml:trace>
  <inkml:trace contextRef="#ctx0" brushRef="#br0" timeOffset="695354.6355">17502 12323,'60'20,"-21"-40</inkml:trace>
  <inkml:trace contextRef="#ctx0" brushRef="#br0" timeOffset="711161.6355">20280 12720,'40'-20,"-20"20,20-20,19 20,1 0,-1 0,1 20,-1-20</inkml:trace>
  <inkml:trace contextRef="#ctx0" brushRef="#br0" timeOffset="717913.6355">21114 12481,'-40'-19,"20"19,-19 0,19 19,0-19,-20 20,0 20,1-20,19 20,-20-21,40 1,-20 20,40-20,0-20,20 0,-20 20,19-40,1 20,0 0,-1 0,1 0,-20 0,20 20,-21-20,21 39,-40-19,0 20,0-1,0 1,-20 0,-19 19,19-19,-20 20,20-41,0 1</inkml:trace>
  <inkml:trace contextRef="#ctx0" brushRef="#br0" timeOffset="718216.6355">21411 12442,'-19'39,"38"1,-19 20,20 19,-20-19,0 39,20-40,-20 1,20-40,-20 0,0-20</inkml:trace>
  <inkml:trace contextRef="#ctx0" brushRef="#br0" timeOffset="718961.6355">21312 12839,'40'-20,"0"0,-1-20,21 20,-1-19,1 19,-20 0,-1 0,21 0,-40 20,-1-19,1-1,-40 40,20-1,-39 1,19 20,20 0,-20 19,20-19,0-1,20-19,0 0,19-20,-19 0,0-20,0 0,0-19,0 19,0 20,-1 0,1 0,20-20,-20 0,0-19,-1 78,1 1,-20-20,0-60,0 0,20-19,0 19,0-19,0-1,19 20,-19 1,0 19</inkml:trace>
  <inkml:trace contextRef="#ctx0" brushRef="#br0" timeOffset="719105.6355">22304 12382,'20'20,"-20"40,20-21,-20 21,20-1,0-19,0 0,-1-20</inkml:trace>
  <inkml:trace contextRef="#ctx0" brushRef="#br0" timeOffset="719296.6355">22285 12700,'39'-20,"-19"0,20 0,-1 20,1-20,0 1,-20 19,19-20,-19 20</inkml:trace>
  <inkml:trace contextRef="#ctx0" brushRef="#br0" timeOffset="719552.6355">22622 12601,'20'-20,"19"0,-39 0,0-20,-19 40,-21 40,40 0,-20-1,20 1,20-20,-20 0,40 0</inkml:trace>
  <inkml:trace contextRef="#ctx0" brushRef="#br0" timeOffset="719977.6355">22939 12462,'-39'0,"19"19,20 21,-20 20,20-1,0-19,0 0,20-21,0 1,0-20,19-39,-19-1,0 0,-20-19,20-1,-20 1,0-21,0 1,0 0,0 19,20 120,-1-21,1 21,0-1,20 1,-20-1,19-19,1 0</inkml:trace>
  <inkml:trace contextRef="#ctx0" brushRef="#br0" timeOffset="720232.6355">23654 12362,'0'60,"0"-20,20 19,-20 21,19-21,1-19,0-20,0-20</inkml:trace>
  <inkml:trace contextRef="#ctx0" brushRef="#br0" timeOffset="720744.6355">23991 12541,'0'-40,"-20"20,40 80,-20-20,20 19,-20-19,20-20,-20-80,0 1,20-1,-20 1,0-1,19-19,1 19,0 40,20 20,-40 20,20 40,0-1,-1 21,1-21,-20-19,20 19,-20-39</inkml:trace>
  <inkml:trace contextRef="#ctx0" brushRef="#br0" timeOffset="721680.6355">20439 13335,'-20'0,"0"20,1-1,19 1,0 0,0 20,0 0,0-21,0 21,0-20,19 0,-19 0,20-40,0 0,0-20,0 20,39 20,-39 0,0 0,0 20,0 20,0 0,-20-1,19 1,-19 19,0-19,0 20,0-21,-19-19,19 20,-20-20</inkml:trace>
  <inkml:trace contextRef="#ctx0" brushRef="#br0" timeOffset="721888.6355">20459 13494,'0'-40,"40"20,-1-20,1 20,0 1,-1 19,1 0,0 19</inkml:trace>
  <inkml:trace contextRef="#ctx0" brushRef="#br0" timeOffset="722496.6355">20816 13355,'0'19,"0"21,0 0,0 0,20-1,-20 21,0-40,0 19,-20-19,-20 0,21-40,19 0,0 0,0 1,19-21,1 0,0 20,0-19,0-1,19 20,-19-20,0 21,0-21,0 20,0 0,0 60,-1-20,-19 19,0 21,0-20,20-20,-20 19,20-19,0-20,0-20,0 0</inkml:trace>
  <inkml:trace contextRef="#ctx0" brushRef="#br0" timeOffset="723280.6355">20876 13196,'-20'20,"20"19,0 21,20 19,-20-19,19-1,-19 1,0-20,20-21,0 1,-20-20</inkml:trace>
  <inkml:trace contextRef="#ctx0" brushRef="#br0" timeOffset="724096.6355">20320 13494,'-20'0,"40"-20,0 20,0-20,19 20,-19-20,20 20,-20-20,19 0,-19 20,20-20,0 1,-20-1,19 0,-19 0,0 20,0-20,-20 40</inkml:trace>
  <inkml:trace contextRef="#ctx0" brushRef="#br0" timeOffset="724912.6355">20499 13494,'0'19,"0"1,19 20,-19-20,20-20,0 0</inkml:trace>
  <inkml:trace contextRef="#ctx0" brushRef="#br0" timeOffset="725456.6355">20856 13355,'79'-40,"-39"20,-20 0,19 0,-19 20,-20 40,-20 0,-19-1,-1 21,0 0,1 19,-1-20,0 1,1-1,19 1,-20-20,40-20,-20-1,40-19,20-19,-20-1,19-20,-19 0,40 1,-21-1,21-20,-40 21,19-21,1 21,0-1,-1 0,-19 20,0 0,-20 40,-20 0,0 40,-19-1,19 1,0 19,0-19,20-1,0-19,40-40</inkml:trace>
  <inkml:trace contextRef="#ctx0" brushRef="#br0" timeOffset="726240.6355">21471 13196,'-20'20,"20"0,20 19,-20-19,20 0,0 20,-20-21,19 1,-19 20,0-20,0 0,0-40,20-20,0 20,0 0,0 1,20 19,-21-20,1 20,0 0,20 20,-20-20,-1 19,1 1,0 20,0 0,0-1,-20 1,0 20,0-21,-20 1,20 19,-20-39,0 20,0-20,1 0,-1-20</inkml:trace>
  <inkml:trace contextRef="#ctx0" brushRef="#br0" timeOffset="726592.6355">21511 13295,'19'-20,"21"0,0 1,-20-21,19 20,-19 0,20 20,-20-20,0 20,-1 0</inkml:trace>
  <inkml:trace contextRef="#ctx0" brushRef="#br0" timeOffset="727016.6355">22046 13077,'0'20,"20"19,0 1,0 0,-20-1,20 1,0-20,-20 0,0 0,0-1</inkml:trace>
  <inkml:trace contextRef="#ctx0" brushRef="#br0" timeOffset="727512.6355">22027 13355,'0'-20,"0"-20,19 20,21 0,-20-19,20-1,-1 0,-19 20,0-19,0 19,-20 0,0-20,-20 40,0 20,20 0,0 20,20-1,-20 1,0 0,20-20,-20 0,0-40,0-20,20 0,-20 1,20-1,-1 20,21 40,-20 20,0-1,0 21,-1-20,1-1,0-19,20-20</inkml:trace>
  <inkml:trace contextRef="#ctx0" brushRef="#br0" timeOffset="727879.6355">22979 12978,'-20'19,"-19"21,19 20,20-21,-20 41,20-1,0 0,20-19,0-20,-1-40,1 20,20-20,0-20,-1 0,-19 0</inkml:trace>
  <inkml:trace contextRef="#ctx0" brushRef="#br0" timeOffset="728551.6355">23237 13275,'40'-20,"-20"-19,-20-1,0 20,0 0,-40 0,20 40,0 0,0 20,20 0,0 19,20-39,0 20,0-21,0 1,19-20,-19-20,0 20,20-19,-20-1,-1 0,1-20,-20 1,0 58,20 21,-20 0,0-1,20-19,0-59,-20-1,0 20,0-20,20-19,-20 19,20 0,-20 21,39 19,-19 19,0 1,0 20,19 0,-19 19,0-19,20-20,-20 0,-1-20,1 0</inkml:trace>
  <inkml:trace contextRef="#ctx0" brushRef="#br0" timeOffset="728744.6355">23812 12839,'20'39,"0"21,0-1,20 1,-20-1,19 1,-19 0,20-41</inkml:trace>
  <inkml:trace contextRef="#ctx0" brushRef="#br0" timeOffset="728920.6355">23912 13255,'20'-39,"-1"39,21-20,0 0,-1 0,21 0,-40 0,20 1</inkml:trace>
  <inkml:trace contextRef="#ctx0" brushRef="#br0" timeOffset="729159.6355">24408 12819,'20'99,"19"-39,-19-1,0 1,20-1,-20-39,-1 0,1 0</inkml:trace>
  <inkml:trace contextRef="#ctx0" brushRef="#br0" timeOffset="729656.6355">24448 12978,'-40'-20,"20"-20,0 20,20-20,20 1,0 19,0-20,0 20,-1 1,21-1,-20 20,0 0,0 0,-20 39,0-19,0 20,-20 0,20-1,0-19,0 0,20-20,-1 0,1-20,20 0,-20 20,0-20,-1 20,21 20,-40 0,20 20,-20 19,-20-19,20 0,-20-1,20 1,0-20,0-20</inkml:trace>
  <inkml:trace contextRef="#ctx0" brushRef="#br0" timeOffset="729952.6355">24944 12601,'-20'19,"0"21,20 0,-20 19,20 21,0-21,20 1,0-21,0 1,-1-20,21-20,-20 0,20 0,-21-20,1-20,-20 21</inkml:trace>
  <inkml:trace contextRef="#ctx0" brushRef="#br0" timeOffset="730200.6355">25082 12462,'0'39,"20"1,0 0,0 19,0 1,0-21,0-19,-20 0,39 0</inkml:trace>
  <inkml:trace contextRef="#ctx0" brushRef="#br0" timeOffset="730432.6355">25102 12402,'20'-20,"-20"-19,20-21,20 20,-20 1,-1-1,21 0,0 20</inkml:trace>
  <inkml:trace contextRef="#ctx0" brushRef="#br0" timeOffset="730664.6355">25202 12640,'19'-20,"1"-19,20-1,-20 20,19-20,1 21,-40 19</inkml:trace>
  <inkml:trace contextRef="#ctx0" brushRef="#br0" timeOffset="730895.6355">25281 12799,'40'-40,"-1"1,-39 39</inkml:trace>
  <inkml:trace contextRef="#ctx0" brushRef="#br0" timeOffset="731800.6355">20280 14267,'20'20,"-20"20,20 39,-20 1,20 19,0 0,0-39,-1-21,1-19,0-20</inkml:trace>
  <inkml:trace contextRef="#ctx0" brushRef="#br0" timeOffset="732215.6355">20578 14406,'0'40,"0"0,0-1,0 21,0-20,0-1,20-19,0-20,0 0,-1-20,-19 0,0-19,0 19,20 0,-20 40,20 0,0 19,0-19,0 20,19-40,-19 0,20-20,-20 0</inkml:trace>
  <inkml:trace contextRef="#ctx0" brushRef="#br0" timeOffset="732559.6355">20975 14347,'-40'0,"0"39,21-19,-1 20,20-20,20-20,19 0,-19 0,0-20,20 20,-20 20,-1-20,1 20,0 19,0 1,-20 0,20 19,-20-39,0 20,0-20,0-20</inkml:trace>
  <inkml:trace contextRef="#ctx0" brushRef="#br0" timeOffset="732768.6355">21054 14069,'40'40,"-20"19,0 1,19-1,-19 21,0-21,0-19,0 0</inkml:trace>
  <inkml:trace contextRef="#ctx0" brushRef="#br0" timeOffset="732960.6355">21173 14466,'20'-40,"0"0,0 21,0-21,19 20,1 0,0 0,-1 1,-19 19,20-20,0 20</inkml:trace>
  <inkml:trace contextRef="#ctx0" brushRef="#br0" timeOffset="733943.6355">21788 14109,'-19'-20,"-1"0,-20 20,0 40,21-21,-1 1,0 20,20-20,-20 20,20-40,20 19,20 1,-21-40,1 20,0 0,20 0,-20 20,19-20,-19 0,0 20,0 0,0 0,-20 19,0-19,0 20,0-20,0 0,-20 0,40-40,-20 0,0-20</inkml:trace>
  <inkml:trace contextRef="#ctx0" brushRef="#br0" timeOffset="734199.6355">22185 13811,'0'40,"20"19,0 21,0-21,20 20,-21-19,1-20,0-1,-20-19</inkml:trace>
  <inkml:trace contextRef="#ctx0" brushRef="#br0" timeOffset="734391.6355">22245 14248,'20'-80,"0"60,19-19,-19 19,20-20,-20 20,19 20,-19-20,-20 20</inkml:trace>
  <inkml:trace contextRef="#ctx0" brushRef="#br0" timeOffset="734541.6355">22503 14049,'20'20,"-1"0,-19 0,20 19,0 1,0-20,0 0,0-20,0 0</inkml:trace>
  <inkml:trace contextRef="#ctx0" brushRef="#br0" timeOffset="734800.6355">22662 13652,'0'40,"19"0,1 19,0 1,0-1,0 21,19-21,-19 1,0-21,0-19,0 20,0-20,0-20</inkml:trace>
  <inkml:trace contextRef="#ctx0" brushRef="#br0" timeOffset="734999.6355">22503 13871,'0'0</inkml:trace>
  <inkml:trace contextRef="#ctx0" brushRef="#br0" timeOffset="737183.6355">23356 13811,'-20'0,"0"0,1-20,38-20,1 21,0-1,0 0,0 0,19 20,-39-20,40 20,-20 20,0 0,-40 20,0-1,0-19,20 0,-20 0,40-20,0-20,20 0,0 0,-21 0,1 20,20 0,-20 0,0 20,19 20,-39-20,0 20,0-1,-20 21,1-21,-21 21,20-20,-20-21,21 21,19-40</inkml:trace>
  <inkml:trace contextRef="#ctx0" brushRef="#br0" timeOffset="738799.6355">24011 13771,'-20'0,"-20"0,40 20,0 20,0 0,0-1,0 1,20 19,-20-39,20 0,0 0,20-20,-21 0,1-20,0 20,20-20,-20 20,0-20,-1 1</inkml:trace>
  <inkml:trace contextRef="#ctx0" brushRef="#br0" timeOffset="738951.6355">24289 13930,'20'-20,"-1"-19</inkml:trace>
  <inkml:trace contextRef="#ctx0" brushRef="#br0" timeOffset="739551.6355">24309 13692,'-20'0,"0"59,0-19,20 20,20-21,-20 21,20-20,0-1,-1-19,21-20,-20 0,0-20,20 0,-21 1,1-21,0 20,-20 0,0 0,0-19,-20-1,20 80,20-20,-20-1,40 21,-40-80,0 1,0-1,0 0,0-19,0 19,20 20,-1 0,1 40,20 0,-20 20,39-1,-19 1,0 0,-1 0,-19-40</inkml:trace>
  <inkml:trace contextRef="#ctx0" brushRef="#br0" timeOffset="739751.6355">24646 13374,'20'20,"0"20,-1 20,21-1,0 1,19-21,-19 21,0-21</inkml:trace>
  <inkml:trace contextRef="#ctx0" brushRef="#br0" timeOffset="739905.6355">24844 13771,'-19'-20,"19"1,0-21,19 0,1 20,20-19,-20-1,0 20</inkml:trace>
  <inkml:trace contextRef="#ctx0" brushRef="#br0" timeOffset="740463.6355">24070 14525,'-19'-19,"-21"19,20 19,0 1,20 20,-20 19,20-19,-19 20,38-1,1 1,-20-21,40 1,-20-20,19-20,1 0,-20 0,20-20,-20 20,19-20,-19 0,0 1,20-1</inkml:trace>
  <inkml:trace contextRef="#ctx0" brushRef="#br0" timeOffset="740720.6355">24309 14545,'0'20,"19"20,1-1,20 1,-20 0,20 0,-21 19,21-39,-20 20,20-40</inkml:trace>
  <inkml:trace contextRef="#ctx0" brushRef="#br0" timeOffset="740999.6355">24328 14644,'20'-59,"-20"19,20 1,0-1,0-20,0 21,0 19,-1-20,1 20,0 0,0 20</inkml:trace>
  <inkml:trace contextRef="#ctx0" brushRef="#br0" timeOffset="741271.6355">24487 14803,'20'-39,"0"-1,0 0,19 20,-19-19,0 19,20 0,-20 0,-1 40,1-20</inkml:trace>
  <inkml:trace contextRef="#ctx0" brushRef="#br0" timeOffset="741487.6355">24666 15021,'39'-19,"-19"-21,0 20,0-20,0 1,20-1,-21 0</inkml:trace>
  <inkml:trace contextRef="#ctx0" brushRef="#br0" timeOffset="742175.6355">24646 15141,'20'-20,"0"-20,-1 20</inkml:trace>
  <inkml:trace contextRef="#ctx0" brushRef="#br0" timeOffset="756934.6355">417 13255,'20'0,"-1"0,21 0</inkml:trace>
  <inkml:trace contextRef="#ctx0" brushRef="#br0" timeOffset="762229.6355">714 12997,'-19'0,"-1"20,20 20,20 0,-20 19,19 1,-19 19,20-19,-20-1,20-19,0-20,0 0,19-40,-39-20,20-20,-20 1,0-1,20 1,-20-1,20 21,0-1,0 20,-1 20,1 0,0 0,0 20,0 0</inkml:trace>
  <inkml:trace contextRef="#ctx0" brushRef="#br0" timeOffset="762637.6355">1250 13136,'-40'40,"21"-20,-21 39,20-19,-20 0,21 19,19-19,0-20,19 0,21-20,-20 0,20-20,-21-20,21 20,0-39,-40 39,20-20,-20 20,0 1,-20 19,0 19,0 1,0 20,20 19,0-19,20 0,-20-20</inkml:trace>
  <inkml:trace contextRef="#ctx0" brushRef="#br0" timeOffset="762862.6355">1409 12918,'20'60,"0"-21,-1 41,1-1,0 0,0-19,-20-1,0-19,20 0</inkml:trace>
  <inkml:trace contextRef="#ctx0" brushRef="#br0" timeOffset="763046.6355">1349 13394,'0'-20,"20"1,0-21,20 20,-1-20,21 21,-20-21,-1 20</inkml:trace>
  <inkml:trace contextRef="#ctx0" brushRef="#br0" timeOffset="763350.6355">1647 13255,'20'20,"20"-20,-21 0,21-20,-40 1,20-1,0-20,-20 20,0-20,-20 40,-20 40,20 0,1 0,19 19,-20 1,40-1,-20-39,19 0,1-20</inkml:trace>
  <inkml:trace contextRef="#ctx0" brushRef="#br0" timeOffset="763766.6355">1905 13196,'-20'0,"0"40,0-1,1 1,19 19,0-19,0 0,19-20,1 0,20-60,-20 0,-20 0,0 1,0-21,20-19,-40-1,20 1,0-20,-20 39,20 21,0 78,0 1,0 39,20 1,0 19,-20 0,39-39,-19-21,0 1,20-20</inkml:trace>
  <inkml:trace contextRef="#ctx0" brushRef="#br0" timeOffset="764198.6355">2600 13017,'-20'0,"-20"60,20-1,0 21,0-21,20 1,0-1,0-39,40 0,-20-40,0-20,0 21,0-21,-20 0,19-19,-19 19,0 20,-19 20,-1 20,20 20,20-1</inkml:trace>
  <inkml:trace contextRef="#ctx0" brushRef="#br0" timeOffset="764638.6355">2778 13374,'20'-19,"0"-1,-20 0,0 0,0-20,0 1,0 19,0 60,0-21,0 41,20-20,-20-21,0 1,0-40,0-19,0-1,20 0,-1-39,1 19,-20 21,40-1,-20 40,19 0,-19 20,0 39,-20 1,20 0,0-1,0 1,-1-21,21-19</inkml:trace>
  <inkml:trace contextRef="#ctx0" brushRef="#br0" timeOffset="764902.6355">3612 12779,'0'40,"0"19,0 21,-20-1,40 0,-20 1,0-21,19-19,-19-20</inkml:trace>
  <inkml:trace contextRef="#ctx0" brushRef="#br0" timeOffset="765254.6355">3750 13216,'20'0,"20"-20,-20 0,-20 0,20 0,-20 0,0-19,0 19,0 0,-20 0,-20 60,0 0,21-1,-1 21,20-1,0-19,0-20,39 0,1-20,0 0</inkml:trace>
  <inkml:trace contextRef="#ctx0" brushRef="#br0" timeOffset="765749.6355">4108 12958,'-20'39,"0"-19,20 40,-20-1,0-19,0 20,20-21,-19-19,58-40,-39 0,20-19,-20-1,20 20,-20-20,20 21,20 19,-40 19,19 41,1-20,0 19,-20-19,0 19,0 1,-20 0,20-1,-20 1,-19-21,19 1,-20-20,0 0,1-1,-1-19,20 0,0-39,20 19,20-20</inkml:trace>
  <inkml:trace contextRef="#ctx0" brushRef="#br0" timeOffset="766053.6355">4445 12918,'0'60,"0"19,20-20,-20 21,0-21,20-19,-20-20,0 0</inkml:trace>
  <inkml:trace contextRef="#ctx0" brushRef="#br0" timeOffset="766661.6355">4643 13057,'0'-40,"-39"40,19-20,-20 40,20 0,1 0,-1 20,20-21,0 1,39-20,-19 0,20 0,-20 0,19 0,1 0,-20 0,20 0,-21 20,1 0,0 0,0 0,0 19,-20 1,0 0,0-20,-20 19,20-19,-20 20,0-60</inkml:trace>
  <inkml:trace contextRef="#ctx0" brushRef="#br0" timeOffset="766893.6355">4961 12819,'0'39,"20"1,-20 20,0 19,20 20,-20-19,19-1,-19-39,20-1,0-39</inkml:trace>
  <inkml:trace contextRef="#ctx0" brushRef="#br0" timeOffset="767277.6355">5179 13116,'-20'40,"20"0,-19 0,19 19,-20-19,20-1,0-19,39-20,-39-20,20-19,0 19,0-20,20 20,-21 1,1 19,0 39,0 1,0-20,0 0,0 19,-1-39,21-39</inkml:trace>
  <inkml:trace contextRef="#ctx0" brushRef="#br0" timeOffset="767477.6355">5477 12898,'0'20,"0"40,20 19,-20 0,20 1,-1-1,1-19,0-21,-20-19,0 0</inkml:trace>
  <inkml:trace contextRef="#ctx0" brushRef="#br0" timeOffset="767677.6355">5437 13216,'40'0,"-20"-20,19 20,1-20,0 20,-1-20,-19 0,20 20,-40 0</inkml:trace>
  <inkml:trace contextRef="#ctx0" brushRef="#br0" timeOffset="767827.6355">5735 13136,'0'40,"20"-20,-20 39,20-19,-20 0,19-20</inkml:trace>
  <inkml:trace contextRef="#ctx0" brushRef="#br0" timeOffset="768605.6355">5993 13077,'-40'0,"20"39,0 1,1 20,-1-21,20 21,0-20,20-1,-20-19,19-20,21 20,-20-40,20 0,-40-19,19 19,1-20,-20 0,0 1,0 19,0 40,0 0,0 19,20 1,-20 0,20-21,20 1,-20-20,-1-20,-19 1,0-1,-19-20,19 20,0 60,19 0,1-1,-20 1,20-20,0-20,-20-40,0 20,0-19,0-1,0-20,20 21,-20-1,20 20,-1 20,1 40,0 0,0-1,0 21,0-21,0 1,-1 0,21 0</inkml:trace>
  <inkml:trace contextRef="#ctx0" brushRef="#br0" timeOffset="769501.6355">7064 13176,'-19'0,"-21"0,20 20,0 20,0 19,0 1,20-1,-19-19,19 0,19-21,21-19,-20-19,0-1,0 0,0-20,-1 0,1 1,0 19,0 0,-20 40,20 20,0-21,-1 1,1 0,20 0,-20-20,19 0,-19-40,-20 20,20 1,-20-1,0 0,0 60,20-1,-20 1,0-20,20 0,0-40,-20 0,0-20,20 1,-20-1,19-20,1 21,0-1,0 20,0 20,19 60,-19-21,-20 21,20-20,0-1,0-19</inkml:trace>
  <inkml:trace contextRef="#ctx0" brushRef="#br0" timeOffset="769957.6355">7818 13136,'-19'40,"19"20,0-1,0 1,0-1,0-39,39 20,-19-60,0-20,0 0,-20-19,20-1,-20-19,-20-20,20 19,0 1,-20 0,20 19,0 40,-20 100,20-1,0 0,20 40,-20-19,20-21,0-19,0-21,19 1</inkml:trace>
  <inkml:trace contextRef="#ctx0" brushRef="#br0" timeOffset="771093.6355">8374 13295,'0'-40,"0"21,0-21,0 0,0 0,0 21,0-21,-20 20,20 80,-20-1,20 21,0-21,-19-19,19-20,0-40,0-20,19-19,-19-1,20 20,0-19,-20 19,20 20,0 0,0 40,-1 20,-19 0,20-21,0 21,0-20,0-20,19-20,-19-20,0 21,-20-21,20 20,-20 0,20 60,-20 19,0-19,0 20,20-21,-20 1,20-40,-1-20,1 0,0-19,-20-1,20 0,0 20,0-19,-1 19,1-20,-20 100,-20-1,20-19,-19 20,38-21,-19 1,40-20,-20-60,0 20,0-19,0-1,-20 0,19 0,-19 1,20-1,-20 20,0 60,0 0,0 19,20-19,0-20,0 19,0-39</inkml:trace>
  <inkml:trace contextRef="#ctx0" brushRef="#br0" timeOffset="771629.6355">9346 12958,'-19'-20,"-1"40,0 0,0 39,0 1,20-1,-20-19,20 0,20-21,0-19,0 0,0-39,0 19,-1 0,1-20,0 20,0 1,-20-1,20 0,0 60,-20-1,0 21,19-1,-19 1,-19-1,19 1,-20 19,20-19,-20-1,-20-19,1 20,19-21,-20-19,20 0,-19-20,19-60,20 21,0-41</inkml:trace>
  <inkml:trace contextRef="#ctx0" brushRef="#br0" timeOffset="771853.6355">9604 12898,'0'60,"0"-1,0 21,20-21,-20 1,0-21,20 1,-20-20</inkml:trace>
  <inkml:trace contextRef="#ctx0" brushRef="#br0" timeOffset="772301.6355">9942 12839,'-20'-20,"0"40,-20 19,20 1,-19 0,19-20,-20 19,40-19,-20 0,60-20,-20 0,0 0,19-20,-19 20,20 0,-20 0,0 20,0 0,-1 0,-19 39,0-19,0 19,0 1,-19-1,-1-19,0 0,0-20,0-40,20-20</inkml:trace>
  <inkml:trace contextRef="#ctx0" brushRef="#br0" timeOffset="773373.6355">10041 12759,'20'40,"-20"0,20 19,-1 1,-19 19,0-19,20-21,-20 1,0 0,-20-20,1-1,-1 21,-20-40,20 0,-19 0,19 0,0-40,20 21,0-1,20 0,19 0,1 20,0-20,-1 20,1-20,0 0,0 1,-1-1,-19 20,0-20,0 0,-20 60,0-1,0 1,0-20,-20 0,0 0,0-40,20 0,20-20,-20 20,20-39,0 19,0 1,19-1,-19 20,20 0,0 20,-1-20,-19 40,20-20,-20 0,-1 20,21-20,-60 20,0 20,1-21,-1 21,0 20,20-21,-20 21,20-20,0-21,40-19,-20 0,-1 0,1-39,0 39,0-40,0 20,-20 0,0-19,20 19,-1 79,-19-19,20 20,0-21,-20 1,20-20,20 0,-40-60,20 0</inkml:trace>
  <inkml:trace contextRef="#ctx0" brushRef="#br0" timeOffset="773581.6355">10894 12680,'0'20,"0"39,20 1,-20 19,20 1,0-1,0-20,-1-19,-19 0,20-20,-20 0</inkml:trace>
  <inkml:trace contextRef="#ctx0" brushRef="#br0" timeOffset="773781.6355">10874 13116,'0'-39,"40"39,-20-20,20 0,-21 0,21 0,0 1,-1-1,1 20,-20-20,0 20</inkml:trace>
  <inkml:trace contextRef="#ctx0" brushRef="#br0" timeOffset="774133.6355">11172 13077,'20'39,"20"-19,-21-20,1-20,0 1,0-1,0 0,0 0,-20 0,0 0,0-19,-40 39,20 20,-20-1,21 41,-1-20,0 19,20 1,0-1,0-39,20 20,19-40,1 0,0-20,-1 0,1-20</inkml:trace>
  <inkml:trace contextRef="#ctx0" brushRef="#br0" timeOffset="774493.6355">11648 12958,'0'-20,"-39"-20,19 40,0 20,-20-20,20 20,1 0,-1 0,20-1,20 1,-1-20,21 20,0-20,-1 20,1 0,0 0,-20-1,0 21,-20-20,0 20,-20 19,0-19,-20 0,0-21,1 21,-1-40,20 0,0 0</inkml:trace>
  <inkml:trace contextRef="#ctx0" brushRef="#br0" timeOffset="814490.6355">1250 13990,'40'19,"0"-19,-1 0,1 0,0 0,-1 0,1 20,-20-20,-20-20</inkml:trace>
  <inkml:trace contextRef="#ctx0" brushRef="#br0" timeOffset="814682.6355">1548 13910,'20'20,"0"20,19-1,-19 1,20 20,-20-21,-1 1,1-20,0 0,0-20</inkml:trace>
  <inkml:trace contextRef="#ctx0" brushRef="#br0" timeOffset="815050.6355">1508 13831,'0'-40,"20"-19,0 19,20 0,-1 20,1-19,0 39,-1-20,1 40,0 0,-21 19,21 1,-40 19,20 21,-20-21,-20 21,0 19,0-40,1 21,-1-21,0-39,20 0</inkml:trace>
  <inkml:trace contextRef="#ctx0" brushRef="#br0" timeOffset="815410.6355">2044 14089,'40'0,"-21"-20,21 0,-20 0,0 0,0-19,-1 19,-19 0,20 0,-40 0,1-19,-1 59,0-20,-20 39,1 1,19 19,20 1,-20-20,40-1,0-19,-1 0,21-20,0 0,-1 0,1-20,0 0</inkml:trace>
  <inkml:trace contextRef="#ctx0" brushRef="#br0" timeOffset="815594.6355">2421 13970,'-20'0,"0"0,-19 39,19 1,0 0,0-1,20 1,0 0,60-20,-41-40,21 0</inkml:trace>
  <inkml:trace contextRef="#ctx0" brushRef="#br0" timeOffset="815779.6355">2600 13871,'-20'39,"20"1,-20 19,20 1,0-1,0 1,20-40,0-20</inkml:trace>
  <inkml:trace contextRef="#ctx0" brushRef="#br0" timeOffset="816266.6355">2818 13811,'-20'20,"0"39,0 1,0-1,1 21,-1-41,20 1,0-20,39-20,-19 0,20-20,-20-20,0-19,0-1,-1-19,1 0,-20-21,20 21,-20-20,0 39,0 1,0 39,0 80,0-1,-20 40,40-19,-20 19,20-40,0 1</inkml:trace>
  <inkml:trace contextRef="#ctx0" brushRef="#br0" timeOffset="816570.6355">3036 13990,'20'-20,"20"0,-21 0,21-20,-20 1,20 19,-20-20,-20 0,19 21,-38-21,-21 60,0 19,0 21,1 0,19-1,20 1,0-21,20 1,0-20</inkml:trace>
  <inkml:trace contextRef="#ctx0" brushRef="#br0" timeOffset="816962.6355">3334 13890,'20'-39,"-20"19,0 40,-20 19,20 21,-20-1,20 1,20-20,19-21,-19-38,0-1,-20-20,20-19,0-1,0-19,-20-21,0 21,19-40,-19 40,0-1,0 41,0 58,0 41,0 39,-19 0,19 20,19 1,1-41,0-39,20-1</inkml:trace>
  <inkml:trace contextRef="#ctx0" brushRef="#br0" timeOffset="817618.6355">3909 13970,'20'-40,"-20"0,0 1,20-21,-20 20,0 1,0 59,0 39,-20 21,20-21,-20-19,20-1,20-58,0-21,0 0,0 20,-20-19,39-1,-39 20,40 0,-40 60,0 0,0 19,0-19,20-20,0-20,0-40,-20 20,19-19,1-1,0-20,0 40,0 1,0-1,-20 59,19 1,-19 20,20-1,-20-39,40-20</inkml:trace>
  <inkml:trace contextRef="#ctx0" brushRef="#br0" timeOffset="817994.6355">4505 13672,'-20'20,"0"20,0 19,0 21,0-21,0-19,40-20,0-1,20-38,-20-21,0 0,-1 1,-19-21,20 20,-20 20,0 60,0 20,20-21,-20 21,0-20,20-1,20-19,-21-40</inkml:trace>
  <inkml:trace contextRef="#ctx0" brushRef="#br0" timeOffset="818242.6355">4842 13295,'0'40,"0"19,0 21,0-21,0 40,0-19,-20 19,20-20,20-19,-20-20,20-21,0-38</inkml:trace>
  <inkml:trace contextRef="#ctx0" brushRef="#br0" timeOffset="818442.6355">5001 13335,'0'39,"-20"21,20 19,0 1,0 19,0-20,0-19,-20-20,20-21</inkml:trace>
  <inkml:trace contextRef="#ctx0" brushRef="#br0" timeOffset="818658.6355">4723 13692,'39'-20,"1"20,20-40,-21 21,1-1,0 0,-1 0,-19 20,20 0</inkml:trace>
  <inkml:trace contextRef="#ctx0" brushRef="#br0" timeOffset="818858.6355">5159 13712,'20'0,"0"-40,0 20,-40 0,20-19,-20 39</inkml:trace>
  <inkml:trace contextRef="#ctx0" brushRef="#br0" timeOffset="819025.6355">5159 13712,'0'0,"-39"0</inkml:trace>
  <inkml:trace contextRef="#ctx0" brushRef="#br0" timeOffset="819258.6355">5120 13712,'0'59,"0"-19,0-20,20 20,-1-21,1 1,0-20,20 0,-20 0,19 0,-19-20,-20 1,20-1,0-20,-20 20,0 0,0 40,0 0,0 0,-20-60,40 20,-20-19,0 19,0-20,20-19,-20 19,20 20,19 0,-19 0,0 20,20 0</inkml:trace>
  <inkml:trace contextRef="#ctx0" brushRef="#br0" timeOffset="819426.6355">5695 13533,'-20'20,"0"20,-19-20,19 19,0-19,0 0,0 0,20-20</inkml:trace>
  <inkml:trace contextRef="#ctx0" brushRef="#br0" timeOffset="819634.6355">5695 13613,'40'-20,"0"20,-21 0,1 0,20 39,-40 1,0 0,0-1,0 1,-20 20,0-21,0-19,1 0,19 0</inkml:trace>
  <inkml:trace contextRef="#ctx0" brushRef="#br0" timeOffset="820098.6355">6489 13732,'-20'0,"-20"0,21 19,-21 21,20 0,-20 0,20-1,20-19,0 0,20 0,20-20,-20 0,20 0,-1-20,1 0,0 0,-1 0,-19 1,-20-1,20-20,-40 20,0-20,0 21,-19 19,19 0,-20 19,40 1,-20 0</inkml:trace>
  <inkml:trace contextRef="#ctx0" brushRef="#br0" timeOffset="820418.6355">6747 13950,'20'0,"0"0,-20-20,-20-20,-20 1,20-1,-19 0,19 1,-20-1,20 20,20-20,0 1,0 19,20-20,20 20,-20 1,19-1,1 0,0 20,-1 0,1 20,0-20,-21 20</inkml:trace>
  <inkml:trace contextRef="#ctx0" brushRef="#br0" timeOffset="820634.6355">6668 13890,'39'-19,"-19"-1,40 20,-1-40,1 20,-1 0,1 0,-1 20</inkml:trace>
  <inkml:trace contextRef="#ctx0" brushRef="#br0" timeOffset="821082.6355">7362 13732,'0'39,"20"1,-20 0,20-1,0 1,-20-20,19 0,21-40,-20 20,0-20,0 0,-1 0,1 60,0-20,20-20,-20 0,0 0,-1-20,1 20,0-20,0 0,0-19,-20 19,0-20,-20 20,0 0,0 40</inkml:trace>
  <inkml:trace contextRef="#ctx0" brushRef="#br0" timeOffset="821698.6355">8057 13613,'-20'39,"20"1,-20 0,-20 19,40 1,-20-21,20 1,40-20,-20-20,0-20,0 0,19 0,-19 1,0-1,20 40,-1 19,-19-39,0 0,0 0,0 0,19-20,-39 1,-19-1,-1 0,20-40,0 21,20-21,-1 1,21 19,-20 0,20 20,-1 20</inkml:trace>
  <inkml:trace contextRef="#ctx0" brushRef="#br0" timeOffset="822162.6355">8731 13613,'-20'0,"40"-20,0 20,0-20,20 20,-21-20,1 20,0 0,20 20,-60 20,20-21,-20 1,0 20,20-20,40 0,-20 19,0-19,-20 20,20 0,-20-1</inkml:trace>
  <inkml:trace contextRef="#ctx0" brushRef="#br0" timeOffset="822345.6355">8751 13454,'0'20,"20"19</inkml:trace>
  <inkml:trace contextRef="#ctx0" brushRef="#br0" timeOffset="822514.6355">8930 14109,'20'19,"19"-19,1 0</inkml:trace>
  <inkml:trace contextRef="#ctx0" brushRef="#br0" timeOffset="823065.6355">9485 13712,'0'39,"0"21,0 0,0 19,20 0,-20-19,20-1,-20-19,20 0,-20-20,0-1,-20-19,-20-19,20-21,-19-20,19 1,0-21,20 21,0-20,0 19,20-19,20 19,-1-19,1 19,0 21,19-1,1 0,-21 40,-19 20,20 0,-40 20,20 19,-40 1,0 19,0-20,-19 1,19-20,0-1</inkml:trace>
  <inkml:trace contextRef="#ctx0" brushRef="#br0" timeOffset="823434.6355">9803 13771,'59'-20,"-39"1,20-1,0-20,-21 20,1-19,20 19,-40-20,20 20,-40 0,-20 20,20 40,1-20,-1 39,0 1,0-1,20 1,20 0,-20-21,40-19,-21 0,21-20,20 0,-21-40,1 20,0 1</inkml:trace>
  <inkml:trace contextRef="#ctx0" brushRef="#br0" timeOffset="823786.6355">10319 13692,'0'-20,"-20"0,-20 40,40 20,-20-20,1 19,19 1,19-20,1-20,20-40,-20 20,-20 0,20 1,-1-1,-19 40,20 19,-20 1,20 0,0-20,0 19,20-39,-1 0,-19 0,20-20</inkml:trace>
  <inkml:trace contextRef="#ctx0" brushRef="#br0" timeOffset="824002.6355">10716 13652,'0'-39,"-20"19,0 20,-20 59,20-19,1 19,19-19,0 0,0 0,39-40,-19 19,20-38,-1 19,-19-20,20 0</inkml:trace>
  <inkml:trace contextRef="#ctx0" brushRef="#br0" timeOffset="824321.6355">10855 13732,'39'19,"-19"-38,20-1,-1 0,1-20,-20 20,20-19,-1-1,-19 20,-20 0,0-19,-20 59,-19-1,-1 21,0 20,1 19,-1 0,20-19,40-20,0-1,19-39,21 0,19-20,-19-19,19-1</inkml:trace>
  <inkml:trace contextRef="#ctx0" brushRef="#br0" timeOffset="852016.6355">12541 13553,'-20'0,"20"40,40-20,-20-20,0 0,19 0,-19 0,20 0,-20 0,20 0,-1 0,1 0,0-20,-1 20</inkml:trace>
  <inkml:trace contextRef="#ctx0" brushRef="#br0" timeOffset="861464.6355">13176 13196,'20'20,"-20"19,0 21,0-1,0-19,0 20,0-1,0 1,0-21,0 21,-20-1,20-19,-20 0,1-20,58-40,-19 0,0 0,0 0,19 0,-19 1,20-1,-20 20,20-20,-21 20,21 0</inkml:trace>
  <inkml:trace contextRef="#ctx0" brushRef="#br0" timeOffset="861895.6355">13613 13454,'0'-20,"0"0,-40 40,20 0,20 20,-20-1,20 1,0-20,0 19,20-19,0 0,0 0,0-20,0 0,19-20,-19 0,0 0,0-19,0-1,-20 20,20-19,-20-1,0 20,-20 0,0 40,0 20,0-1,20 21,-20-40,40 0</inkml:trace>
  <inkml:trace contextRef="#ctx0" brushRef="#br0" timeOffset="862319.6355">13990 13374,'20'-19,"-40"19,0 19,-20 1,20 0,1 20,38-20,21-40,-20 20,0 0,0 0,19 0,-19 20,0 0,-20 19,0-19,0 20,0-1,-20 1,0 0,20-20,-39 19,39-59</inkml:trace>
  <inkml:trace contextRef="#ctx0" brushRef="#br0" timeOffset="862527.6355">14149 13216,'19'20,"-19"39,20 1,0-1,-20 1,20-21,-20 1,20 0,-20-20</inkml:trace>
  <inkml:trace contextRef="#ctx0" brushRef="#br0" timeOffset="862711.6355">14208 13494,'60'-20,"-21"20,1 0,0 0,19 0,-19 0,0 0,-21 0</inkml:trace>
  <inkml:trace contextRef="#ctx0" brushRef="#br0" timeOffset="864711.6355">14803 13474,'0'-40,"0"20,-19 40,19 20,19-1,-19-19,-19 20,19-20,0-60,0 20,0 0,0-19,0 19,0 0,19 0,1 40,-20 0,0 20,20-21,-20 1,20 20,-20-20,0 0,0-60,0 0,-20 20,20-19,0 19,0 0,0 60,20 19,-20 1,20-1,0 21,-20-1,19-19,-19-1,20 1,-20-21,0 1,0-20,0 0,0-1,-20 1,1 0,-21-60,0 1,20-21,1-19,-21-20,40 39,-20-19,40-1,-20 1,20 0,0 19,-1 1,21-1,0 20,-1 21,-19 19,20 19,-20 21,0 20,0-1,-20 1,0-1,-20 1,20-21,-20-19,20-20</inkml:trace>
  <inkml:trace contextRef="#ctx0" brushRef="#br0" timeOffset="865071.6355">15161 13275,'-20'20,"20"20,0-1,-20 21,20-20,0-1,20-19,0 20,-1-60,1 20,0-20,0 0,0 1,0-21,0 0,-20 0,0 1,0 19,-20-20,-20 80,40-20,-20 19</inkml:trace>
  <inkml:trace contextRef="#ctx0" brushRef="#br0" timeOffset="865519.6355">15379 13315,'0'40,"0"-1,20-19,-20 40,0-40,20 19,-1-19,1-20,0 0,20 0,-20 0,0-20,-1 0,1-19,-20 19,0-20,0 20,0-39,0 19,0 20</inkml:trace>
  <inkml:trace contextRef="#ctx0" brushRef="#br0" timeOffset="866095.6355">15716 13355,'20'19,"20"-38,-20 19,-1-20,1-20,-20 20,20 0,-20 1,-20-1,0 59,1 1,-1 20,20-21,0 21,0-1,20-39,-1 0,1 0,0-20,20 0,-40-20,40 20,-21-59,-19 39,20-20,-20 20,0 0,20 40,-20 0,0 0,0-40,0 0,0-20,20 1,-20-21,20 21,19-1,-19 20,20 0,-20 0,19 20,1 0</inkml:trace>
  <inkml:trace contextRef="#ctx0" brushRef="#br0" timeOffset="866287.6355">16550 13275,'0'80,"20"-21,-20 1,0 19,19-39,-19-20,20-20</inkml:trace>
  <inkml:trace contextRef="#ctx0" brushRef="#br0" timeOffset="866454.6355">16649 13196,'0'20,"20"19</inkml:trace>
  <inkml:trace contextRef="#ctx0" brushRef="#br0" timeOffset="866847.6355">16808 13414,'0'-20,"0"40,0 20,20 19,-20-19,0 0,0-20,19-40,-19-20,0-19,20 19,-20-20,20-19,0 0,0 39,0 20,-1 20,1 40,0-20,0 39,0 1,0-1,-20-19,19 0,1-1,0-19,0 0</inkml:trace>
  <inkml:trace contextRef="#ctx0" brushRef="#br0" timeOffset="867127.6355">17502 12938,'0'79,"0"1,0-21,0 21,0-1,0 0,20-19,-20-20,20-21,-20 21,20-40,0-20</inkml:trace>
  <inkml:trace contextRef="#ctx0" brushRef="#br0" timeOffset="868111.6355">18078 13057,'-20'0,"-20"40,20 19,0 1,1-1,19 21,-20-21,20 1,20-21,-20-19,19 0,21-20,-20 0,0 0,0-20,19 20,-19-20</inkml:trace>
  <inkml:trace contextRef="#ctx0" brushRef="#br0" timeOffset="868335.6355">18296 13156,'-20'40,"20"0,0 19,0 1,0-21,0 1,40-40</inkml:trace>
  <inkml:trace contextRef="#ctx0" brushRef="#br0" timeOffset="868598.6355">18217 13315,'19'-20,"1"-20,-20 21,40-21,-20 0,19 0,-19 1,20 19,-20 0,0 0,19 0,-39 20</inkml:trace>
  <inkml:trace contextRef="#ctx0" brushRef="#br0" timeOffset="868799.6355">18316 13315,'20'-20,"19"0,-19 0,0 1,20-1,-20 0,-1 0,1 20</inkml:trace>
  <inkml:trace contextRef="#ctx0" brushRef="#br0" timeOffset="869007.6355">18296 13553,'20'-20,"19"0,21-19,-20-1,19 0,-19 20,0-19</inkml:trace>
  <inkml:trace contextRef="#ctx0" brushRef="#br0" timeOffset="881518.6355">1290 14902,'20'0,"0"-19,19 19,1-20,0 20,-1-20,21 20,-20-20</inkml:trace>
  <inkml:trace contextRef="#ctx0" brushRef="#br0" timeOffset="892526.6355">1845 15021,'0'-39,"0"-1,20 60,-20 20,40-40,-40-40,0-20,20 1,0-20,-20 19,20 0,-1 1,1 19,0-19,0 19,0 20,19 0,-19 80,-20-20,0-1,20 21,-20-21,0 1,20-20,0-40,0-20,-1 1,1-1,0-19,0 19,0 0,0 0,0 21,-1 58,1 41,-20-1,0 0,0 21,0-21,0-19,20-41,0 1</inkml:trace>
  <inkml:trace contextRef="#ctx0" brushRef="#br0" timeOffset="892942.6355">2560 14664,'-20'20,"0"20,20 0,-20 19,20-19,0-1,20-19,0 0,0-40,0 0,0-19,-20-1,19 20,1-19,-20-1,0 0,0 20,-20 0,1 20,-1 40,0 0,0 0,0-1,20 1,20-20</inkml:trace>
  <inkml:trace contextRef="#ctx0" brushRef="#br0" timeOffset="893357.6355">2818 14545,'20'0,"-60"20,20 0,0 20,0-1,-19-19,39 0,-20 0,60-20,-21 0,1-20,0 20,20 0,-20 0,0 0,-1 20,21 20,-40-21,20 41,-20-20,-20 19,20-19,-20-1,20 1,-20-20,20-20</inkml:trace>
  <inkml:trace contextRef="#ctx0" brushRef="#br0" timeOffset="893581.6355">2996 14367,'20'39,"-20"21,20-1,-20 21,20-1,-20 1,0-21,0-19</inkml:trace>
  <inkml:trace contextRef="#ctx0" brushRef="#br0" timeOffset="893766.6355">2977 14783,'39'-19,"-19"-1,20 20,19-20,-19 0,0 0,-20 20,19-20</inkml:trace>
  <inkml:trace contextRef="#ctx0" brushRef="#br0" timeOffset="894181.6355">3254 14307,'0'60,"0"-1,20 21,-20-21,20 20,0-39,0 0,0-20,-1 0</inkml:trace>
  <inkml:trace contextRef="#ctx0" brushRef="#br0" timeOffset="894352.6355">3433 14625,'0'59,"20"-19,0 0,19-21,-19-19,20 0,-20-19</inkml:trace>
  <inkml:trace contextRef="#ctx0" brushRef="#br0" timeOffset="894529.6355">3671 14406,'-20'40,"0"39,20 21,-19 19,-1 0,20 0,0-20,20-39,-20-41</inkml:trace>
  <inkml:trace contextRef="#ctx0" brushRef="#br0" timeOffset="894925.6355">4207 14823,'0'-20,"-20"-19,0 19,0-20,-19 0,19-19,-40-1,40 1,-19 19,19 0,0 20,0 1,20-21,20 20,0 0,0 0,19 1,1-1,0 20,0 0,-1 20,1-1,-20 21</inkml:trace>
  <inkml:trace contextRef="#ctx0" brushRef="#br0" timeOffset="895149.6355">3989 14803,'19'-20,"1"1,20-1,0-20,-1 0,21 1,-20-1,19 0,-19 1,-20 19</inkml:trace>
  <inkml:trace contextRef="#ctx0" brushRef="#br0" timeOffset="895461.6355">4445 14426,'-20'0,"0"40,-19-20,19 39,0-19,0 19,0 1,20-20,0-20,40-1,-20-38,0 19,19-40,-19 20,20-20,-20 20,-20-19,20 19,-20 0,0-20,-20 21,0-1,-20 40,20-1,0 21,1 0,-1-1</inkml:trace>
  <inkml:trace contextRef="#ctx0" brushRef="#br0" timeOffset="895741.6355">4683 14386,'-40'60,"21"0,19-1,-20 20,0-19,20 0,0-21,20-39,19 20,-19-20,20-20,0 0,-21-19,21-1</inkml:trace>
  <inkml:trace contextRef="#ctx0" brushRef="#br0" timeOffset="896069.6355">4822 14525,'-20'40,"20"0,0-1,0 1,0 0,20-20,0 0,20-1,-21-38,21-1,-40 0,20 0,-20-20,20 80,0-20,-1 0,1-20,0 0,20-20</inkml:trace>
  <inkml:trace contextRef="#ctx0" brushRef="#br0" timeOffset="896422.6355">5219 14367,'-40'19,"20"1,1 0,19 20,-20-20,40 0,-1-20,21 19,0-19,-20 0,19 20,-19-20,0 20,0 0,0 0,-20 19,20 1,-20-20,-20 20,20-1,-40 1,20 0,0-1,-19-19,19-40</inkml:trace>
  <inkml:trace contextRef="#ctx0" brushRef="#br0" timeOffset="897341.6355">5973 14466,'-20'-20,"-20"20,21 0,-21 20,20 0,-20 19,21 1,-1 20,40-1,-20-19,19-20,21-20,0 0,-20-20,19 0,1 0,-20 0,0-19,-1-1,1 20,0 0,-20 0,-40 1,21 58,19-19,0 40,0-21,19 1,1-40,0 20,0-20,20-20,-20 0,-1 20,21-40,-20 21,-20 58,-20 1,20 20,0-41,0-38,0-21,0-20,20 1,0-1,-20 1,20-1,-1 1,1 19,0 20,0 40,0 0,-20 19,20 21,-20 19,0-19,20-1,-1-19,1-20,20 0</inkml:trace>
  <inkml:trace contextRef="#ctx0" brushRef="#br0" timeOffset="898069.6355">6886 14585,'20'-20,"-20"0,0 60,0 19,0 1,0-20,0-1,0-19,19-20,1-20,-20-39,0 19,20-19,-20-1,20 1,-20-1,20 20,0 1,-20 19,20 0,-1 60,1-1,-20 21,20-20,-20-21,0 21,20-40,20-20,-40 0,19-19,1 19,-20 0,20 0,0-20,0 40,-20 20,20 20,-20 0,19 19,-19-39,20 20,0-20,-20-1</inkml:trace>
  <inkml:trace contextRef="#ctx0" brushRef="#br0" timeOffset="898269.6355">7461 14347,'0'20,"0"19,0 21,0-1,0 1,0-1,0 1,20-40,-20 0</inkml:trace>
  <inkml:trace contextRef="#ctx0" brushRef="#br0" timeOffset="898493.6355">7680 14367,'0'39,"0"1,0 0,0 19,0 1,0-1,19-19,-19-20,20-20</inkml:trace>
  <inkml:trace contextRef="#ctx0" brushRef="#br0" timeOffset="898757.6355">7878 14089,'0'59,"0"-19,0 0,-20 39,20-19,0 19,0-19,0-1,0 1,0-21,20-19,0 0</inkml:trace>
  <inkml:trace contextRef="#ctx0" brushRef="#br0" timeOffset="900173.6355">7699 14188,'-19'-20</inkml:trace>
  <inkml:trace contextRef="#ctx0" brushRef="#br0" timeOffset="900540.6355">7620 14089,'20'20,"-20"-1,0 1,20 20,-20 0,-20-1,20 1,0 20,0-21,0 1,0 0,0-1,0-19,0 20,0-20,0-20</inkml:trace>
  <inkml:trace contextRef="#ctx0" brushRef="#br0" timeOffset="900981.6355">7779 14545,'0'40,"20"19,-20-19,0-20,0 0</inkml:trace>
  <inkml:trace contextRef="#ctx0" brushRef="#br0" timeOffset="901145.6355">7779 14248,'0'39</inkml:trace>
  <inkml:trace contextRef="#ctx0" brushRef="#br0" timeOffset="901365.6355">7779 14525,'39'0,"-19"-19,20-1,0 0,-1-20,1 20,0 0,-20 20,19-19,1 19</inkml:trace>
  <inkml:trace contextRef="#ctx0" brushRef="#br0" timeOffset="902141.6355">8195 14327,'-39'20,"19"0,0 19,0 1,0 0,20-1,-19 1,19-20,39 0,-19-40,0 20,20-40,-21 20,1 20,0 20,0 0,0 0,20-20,-21 0,1-20,-20 0,0-19,0 19,0 0,20 0,0 20,20 0,-40-40,19 20,1 20,0 0,0 20,0 20,-20 0,20 19,-20-19,19 0,1-1,0-39</inkml:trace>
  <inkml:trace contextRef="#ctx0" brushRef="#br0" timeOffset="902348.6355">8711 14267,'-19'80,"-1"-1,0 20,0 1,0 19,20-20,0-20,0-39,20 0,0-40</inkml:trace>
  <inkml:trace contextRef="#ctx0" brushRef="#br0" timeOffset="902637.6355">9128 14327,'-20'40,"0"-1,20 41,0-21,0 1,0-1,0-19</inkml:trace>
  <inkml:trace contextRef="#ctx0" brushRef="#br0" timeOffset="903133.6355">9287 14367,'-20'19,"0"1,-19 0,19 0,0 20,0-20,20-1,20 1,0-40,0 20,19 0,-19-19,20 19,-20 0,19 19,-19-19,0 0,20 20,-40 20,0-20,0 0,0 19,-20-19,0 20,0-20,0 0,-19-1</inkml:trace>
  <inkml:trace contextRef="#ctx0" brushRef="#br0" timeOffset="903589.6355">9624 14386,'20'-19,"-20"-1,-40 40,21-20,-21 19,20 1,-20 20,60-20,20-20,-20 0,0 0,-1 0,1 20,20 0,-20-20,0 59,-20-39,19 0,-38 19,19-19,-20 20,0-20,-20 20,20-21,1-19,-1 20,20-40</inkml:trace>
  <inkml:trace contextRef="#ctx0" brushRef="#br0" timeOffset="904077.6355">9842 14466,'20'20,"-20"19,0-19,0 40,0-21,0-19,20 0,0 20,0-40,0-20,0-20,-1 1,-19-1,0 20,0-20,20 1,-20 78,0 1,0 20,20-21,-20 1,20 0,0-20,0-20,-1 19,1-38</inkml:trace>
  <inkml:trace contextRef="#ctx0" brushRef="#br0" timeOffset="904444.6355">10200 14605,'39'-20,"-19"0,0-20,0 21,0-1,0-20,-20 0,19 20,-19 1,0-1,-19 40,-1-1,0 21,0 20,0-1,20-19,-20 0,40-21,-20 1,20 0,20-20,-20 0,19 0,-19-20</inkml:trace>
  <inkml:trace contextRef="#ctx0" brushRef="#br0" timeOffset="904925.6355">10656 14386,'-40'0,"1"0,19 20,0 0,0 0,0 0,20 0,40-20,-20 0,20 0,-1-20,1 20,0 20,-1-20,-19 20,20-1,0 1,-21 0,1 0,0 0,-20 0,0 19,-20-19,0 20,1-20,-21 0,20-1,-20 21,1-40,-1 20,20-20,0 0,0 0</inkml:trace>
  <inkml:trace contextRef="#ctx0" brushRef="#br0" timeOffset="934755.6355">5973 16371,'40'40,"-1"-40,21 0,-1 0</inkml:trace>
  <inkml:trace contextRef="#ctx0" brushRef="#br0" timeOffset="939898.6355">6588 15974,'-20'0,"0"-20,1 0,-21 20,0 0,20 0,1 20,-1 0,-20 0,20 20,0 19,0-19,20-1,-19 21,19-1,0 1,0 0,0-21,19 1,1-20,0 19,0-19,0 0,0 0,0 0,19-20</inkml:trace>
  <inkml:trace contextRef="#ctx0" brushRef="#br0" timeOffset="940386.6355">6787 16252,'0'-20,"-40"20,20 0,0 40,0-1,1 1,19 20,-20-41,20 21,39-20,1-60,-20 20,0-19,0 19,-20-20,19 20,-19 0,20 40,-20 20,0 0,0-1,20 21,-20-20,20-1,0-19,0 0,-1-20</inkml:trace>
  <inkml:trace contextRef="#ctx0" brushRef="#br0" timeOffset="940698.6355">7124 15974,'0'60,"0"-1,0 1,0 19,0 0,0 1,0-21,20 1,-20-40,39-1,-19-78</inkml:trace>
  <inkml:trace contextRef="#ctx0" brushRef="#br0" timeOffset="940954.6355">7283 15875,'0'59,"0"1,0 19,-20 1,20-1,0 0,0 1,0-41,20 1,-20-20,19 0,-19-20</inkml:trace>
  <inkml:trace contextRef="#ctx0" brushRef="#br0" timeOffset="941202.6355">7342 16391,'20'20,"20"-20,-20-20,-1 0,1-20,0 20,0-19,0-1,0 0,-1 20,-19-19,0 19,0 0</inkml:trace>
  <inkml:trace contextRef="#ctx0" brushRef="#br0" timeOffset="941377.6355">7521 16153,'-40'79,"20"-20,20 21,-20-40,40-1,-20-19,40 0</inkml:trace>
  <inkml:trace contextRef="#ctx0" brushRef="#br0" timeOffset="941560.6355">7680 16232,'0'20,"-20"19,20 1,-20 20,20-21,0 1,20-20,-20 0</inkml:trace>
  <inkml:trace contextRef="#ctx0" brushRef="#br0" timeOffset="941770.6355">7739 16470,'20'-40,"0"-19,0-1,-20 1,19-1,-19-19,0 0,20-1,-20 21,0 19,-20 20,20 80,0-1,0 21,0-1,20 0,-20 1,20-21,0-19,20-20,-20 0</inkml:trace>
  <inkml:trace contextRef="#ctx0" brushRef="#br0" timeOffset="942138.6355">8434 15676,'-20'60,"20"-1,0 41,0-21,0 0,20 1,-20-21,19 1,1-21,0 1,-20-20,40 20,-40-40</inkml:trace>
  <inkml:trace contextRef="#ctx0" brushRef="#br0" timeOffset="942458.6355">8414 16232,'0'-40,"0"1,20-1,-1 0,1 20,20-19,-20 39,0 0,19 0,-19 20,-20-1,20 21,-20 20,0-1,0-19,-20 19,0-19,0 0,1-20,-1-20</inkml:trace>
  <inkml:trace contextRef="#ctx0" brushRef="#br0" timeOffset="942634.6355">8592 16113,'0'40,"20"-21,0 21,-20-20,20 20,0-21,0-19</inkml:trace>
  <inkml:trace contextRef="#ctx0" brushRef="#br0" timeOffset="942842.6355">8910 15974,'-20'20,"20"59,-20 20,-20 20,21 1,-1-1,20-40,0-39,20-21</inkml:trace>
  <inkml:trace contextRef="#ctx0" brushRef="#br0" timeOffset="943538.6355">9604 15696,'-19'20,"19"20,19 19,-19 1,0-1,0 21,20-21,-20 1,20-21,-20 1,20-20</inkml:trace>
  <inkml:trace contextRef="#ctx0" brushRef="#br0" timeOffset="943794.6355">9465 16172,'20'0,"20"-19,0-1,-1 0,1-20,0 40,-1-20,1 1,-20 19,20 0,-21 0</inkml:trace>
  <inkml:trace contextRef="#ctx0" brushRef="#br0" timeOffset="944290.6355">9942 16212,'0'-40,"0"21,0 78,0-19,0-1,0 1,0-20,0 0,0-60,0 20,0-19,20-1,-20 0,19 20,1-19,0 19,0 0,0 0</inkml:trace>
  <inkml:trace contextRef="#ctx0" brushRef="#br0" timeOffset="944465.6355">10160 16073,'0'40,"0"0,0-1,0 21,0-21,20 1</inkml:trace>
  <inkml:trace contextRef="#ctx0" brushRef="#br0" timeOffset="944697.6355">10299 15716,'0'60,"20"-1,-20 1,0 19,20 0,-20-19,19-1,1-19,0-20,20 0,-40-20</inkml:trace>
  <inkml:trace contextRef="#ctx0" brushRef="#br0" timeOffset="944986.6355">10358 16133,'0'-20,"20"-20,0 20,0 1,0-1,0 0,19 20,-19 0,0 20,0 19,-20 1,20 20,-40-1,20 1,0-1,-20-19,20 0,-20-40</inkml:trace>
  <inkml:trace contextRef="#ctx0" brushRef="#br0" timeOffset="945810.6355">10656 16073,'0'40,"0"19,20-19,-20 0,20 19,0-39,-20 0,19 0,21 0,-20-40,0 0,20-20,-21 20,-19 1,20-1,0 40,0-1,0 21,-20-20,20 0,-1 0,1-20,-20-20,0 0,0 0,0-39,20 39,-20-20,0 20,20-19,0 58,0 21,-1-20,1 20,-20-1,0-19,0 20,0-80,0 20,0-39,0 19,20-19,-20-1,20 1,0 39,-20 0,40 0,-21 20,1 40,0-1,-20 1,20 20,0-21,-20-19</inkml:trace>
  <inkml:trace contextRef="#ctx0" brushRef="#br0" timeOffset="946713.6355">11430 16172,'20'0,"20"-19,-21 19,1-20,20 0,-20-20,0 20,-1 1,-19-1,20-20,-20 20,0 0,-39 20,19 20,0 0,0 20,0 19,0 1,1 19,19-19,0-1,19-19,1 0,0-40,20 19,-20-38,19-1</inkml:trace>
  <inkml:trace contextRef="#ctx0" brushRef="#br0" timeOffset="947034.6355">11886 15954,'-19'0,"-1"20,0 0,40 20,19-21,-19 1,-20 20,20-20,-20 19,0 21,0-20,-20-1,0 1,1 0,-21-20,20-1</inkml:trace>
  <inkml:trace contextRef="#ctx0" brushRef="#br0" timeOffset="948098.6355">10755 16034,'-20'19,"1"1,19 0,0 20,0-20,0-1,0 1,19 0,-19 20,20-1,-20-19,20 0,0 20,0-40,0 20,0-40,19 0,-19-20,-20 20,20 1,-20-21,20 20,-20 0,0-19,20 19,-20 0,0-20,0 20,0 1,19-1,-19 0,0 0,-19-20,-1 60,40 0,-20 20,0-20,0 19,0 1,0 0,0-1,19 1,-19-20</inkml:trace>
  <inkml:trace contextRef="#ctx0" brushRef="#br0" timeOffset="949762.6355">12621 16034,'-20'19,"20"1,0 20,20 19,-20-19,0 20,0-1,19-19,1-20,0-40,-20 0,0-20,40 80,-20-20,0 0,-1 0,1-40,0 0,0-20,0 0,-20 1,0-1,20 0,-20 1,0-1,0 20,19 40</inkml:trace>
  <inkml:trace contextRef="#ctx0" brushRef="#br0" timeOffset="950274.6355">13156 16311,'0'-59,"0"19,0-19,0-1,-19 1,19 19,0 0,0 20,0 0,0 40,0 20,0 20,19-1,-19 20,0-19,20-1,-20-19,20-20,-20-60,20 20,-20-19,0-1,20-19,-20 39,20 0,-1 40,1 19,-20 21,20-1,0 21,0-40,-20-21,20-19</inkml:trace>
  <inkml:trace contextRef="#ctx0" brushRef="#br0" timeOffset="950626.6355">13514 16212,'19'60,"-19"-21,0 1,20 0,-20-20,40-1,0-19,-21-19,1-41,-20 40,0 0,0-19,0 19,-20-20,1 20,-1 20,0 40,0 0,20-21,0 21,20-40</inkml:trace>
  <inkml:trace contextRef="#ctx0" brushRef="#br0" timeOffset="951170.6355">14208 16073,'-20'0,"-19"0,19 20,0 20,20-20,-20 39,20-19,0-1,0 1,20-40,20 20,-21-20,1-20,0-20,-20 21,20-21,-20 0,0 20,0-19,0 78,0 1,20 0,0-1,0 1,-1-20,1 0</inkml:trace>
  <inkml:trace contextRef="#ctx0" brushRef="#br0" timeOffset="951634.6355">14545 16113,'-19'-20,"-1"0,0 60,0 0,20 19,0-19,0 19,0-19,20 0,0-20,19-1,-19-38,0-1,0-20,0-20,-20 1,20-1,0-19,-20 0,19-1,-19 1,0 39,0 1,0 19,0 59,0 21,0-1,0 1,0 19,20-19,0-1,-20-19</inkml:trace>
  <inkml:trace contextRef="#ctx0" brushRef="#br0" timeOffset="952081.6355">14863 16073,'-20'0,"0"20,0 0,20 39,0 1,0-1,0 1,20 19,-20-39,20-20,0 0,20-20,-21-20,1 0,0-20,0-19,-20-1,20-19,0 0,-20-21,0 21,0-20,0 39,20 40,-40 60,20 20,0 19,0 0,20-19,-1-1,1-19,0 0</inkml:trace>
  <inkml:trace contextRef="#ctx0" brushRef="#br0" timeOffset="952482.6355">15339 16291,'0'-19,"0"-21,-20 20,20-20,-19 1,19-1,0 80,19 19,-19-19,20 0,-20-21,0-58,0-1,0 0,20 1,0-1,-20 0,20 21,0-1,-1 20,21-20,-20 40</inkml:trace>
  <inkml:trace contextRef="#ctx0" brushRef="#br0" timeOffset="953202.6355">15637 16232,'20'-20,"0"0,-20-19,0 19,19-20,-38 0,19 21,-20-21,0 40,-20 59,40-19,0 20,0 19,0-20,20-19,0 20,0-40,0-1,19-19,-19 0,20-19,-20-1,19-20,-19 0,20 1,-20-1,19 0,-19 1,-20-1,20 0,0 20,-20 1,0-21,0 20,-20 40,20 0,0 0,0 19,0-19,0 0,0 20,20-21,-20 21,0-20,20 0,-20 19,0-19,0 20,-20-20,20 0,0 19,0-19,-20-20</inkml:trace>
  <inkml:trace contextRef="#ctx0" brushRef="#br0" timeOffset="953657.6355">16272 16053,'20'-19,"-60"38,0 1,20 0,1 0,-1 0,0 0,40-20,0 0,-1-20,21 20,-20 0,20 20,-1-20,-19 19,0 1,0 0,0 20,0-20,-20 19,0 1,-20-20,20 20,-20-1,0-19,-20 0,21-20,19 0</inkml:trace>
  <inkml:trace contextRef="#ctx0" brushRef="#br0" timeOffset="954298.6355">16986 16232,'0'20,"0"19,0 21,0-20,20 19,0 1,0-1,0-19,-1 19,-19-39,20 20,-20-20,0 0,-20 0,-19-40,19 0,0-20,-20-19,21-1,-1-19,0 39,20-39,0 19,20 1,19 19,-19-20,20 21,-20-1,19 0,1 40,-20 0,0 0,0 20,0 20,-20 0,-20 19,20 1,-20-21,0 21,0-40,20 0</inkml:trace>
  <inkml:trace contextRef="#ctx0" brushRef="#br0" timeOffset="954625.6355">17304 16272,'39'-20,"-19"20,0-20,0 20,0-20,0 0,-1-19,1 19,0-20,0 20,-20 0,0 1,-40-1,20 79,1-19,-1 0,0 19,20 1,20-21,-20 1,20-20,19 0,-19-20,20-20,0 0</inkml:trace>
  <inkml:trace contextRef="#ctx0" brushRef="#br0" timeOffset="954953.6355">17780 16172,'40'-39,"-80"39,20 20,0 19,0 1,20 0,-19-1,19 1,0-20,19 0,21-40,-20 0,0-20,0 20,0-19,-20-1,0 20,-20 0,0 20,20 40,0-40</inkml:trace>
  <inkml:trace contextRef="#ctx0" brushRef="#br0" timeOffset="955441.6355">17919 16153,'40'0,"-21"19,-19 1,20 20,-20 19,20-19,0 40,-20-21,20 1,0-1,0 1,-1-1,1-19,-20 0,0-21,0 1,-39-40,19 1,0-41,0 0,0-19,0 0,20 19,0 1,0-1,20 1,0 19,-20 0,20 20,0 1,19 58,-39 1,20 19,0 21,-20-21,0-39,20-20</inkml:trace>
  <inkml:trace contextRef="#ctx0" brushRef="#br0" timeOffset="955649.6355">18276 15934,'20'-99,"-20"40,20 39,-20 59,0 21,0 19,0 1,0-1,0 0,0-19,0-20,20-21,-1 1,1-20</inkml:trace>
  <inkml:trace contextRef="#ctx0" brushRef="#br0" timeOffset="956609.6355">18633 16232,'40'-20,"0"0,-21 0,1 1,0-1,0 0,0 0,-20 0,20 0,-20-19,-20 19,0 0,0 0,0 40,-19 0,19 20,0-1,-20 21,20 19,1-19,-1-1,0-19,20 0,40-21,-21-19,21-19,0 19,-1-20,-19 0,40-20,-20 20,-1 0</inkml:trace>
  <inkml:trace contextRef="#ctx0" brushRef="#br0" timeOffset="961033.6355">16153 15994,'-20'0,"0"-20,0 40,0-20,1 0,-1 20,0-20,0 39,0-19,20 0,0 0,0 0,20 0,0-20,20 19,-21 1,1-20,0 20,0 0,0 0,0 0,-20-1,0 1,0 20,0-20,0 0,-20 19,20 1,-20 0,0-20,0 19,-19 1,19 0,0-1,-20-19,20 20,20 0,-19-21</inkml:trace>
  <inkml:trace contextRef="#ctx0" brushRef="#br0" timeOffset="1.01063E6">19824 16510,'40'0,"-21"0,1 0,0 0,0 0,20 0,-21 20,1-20,0 0,0 19,20-19,-60 0,0-19,-20-1,20 20,1 0,-1-20,0 0,0 20,0-20,-19 20,19 0,0 0,0 0</inkml:trace>
  <inkml:trace contextRef="#ctx0" brushRef="#br0" timeOffset="1.02319E6">20280 16331,'20'-40,"0"21,0-1,0-20,19 20,-19 0,20-19,-20 19,19 20,-19-20,0 20,0 0</inkml:trace>
  <inkml:trace contextRef="#ctx0" brushRef="#br0" timeOffset="1.02354E6">20419 16133,'0'39,"0"1,0 20,0-1,0 21,0-21,0 20,0 1,0-21,-20 1,20-20,0-1,0-19,20-20</inkml:trace>
  <inkml:trace contextRef="#ctx0" brushRef="#br0" timeOffset="1.02412E6">20459 16609,'0'-40,"20"20,19 1,-19-21,0 20,20-20,-20 21,19-21,-19 20,20 0,-20 20,19-20,-19 40</inkml:trace>
  <inkml:trace contextRef="#ctx0" brushRef="#br0" timeOffset="1.02442E6">20479 16728,'39'0,"-19"-20,20 0,-20 20,20-20,-21 20,21-19,0 19,-20-20,-1 20,21 0</inkml:trace>
  <inkml:trace contextRef="#ctx0" brushRef="#br0" timeOffset="1.02474E6">20955 16113,'20'40,"-20"-1,20 21,-20-1,0 1,0 19,0-19,20-21,-20-19,19 0,1-40,0 0</inkml:trace>
  <inkml:trace contextRef="#ctx0" brushRef="#br0" timeOffset="1.02505E6">21153 16470,'20'0,"0"-20,0 0,0-19,0 19,-20-20,19 20,-19 0,0 1,-19 19,-1 19,0 21,0 0,0 19,0 1,20-20,0 19,0-39,20 20,0-40,0 0</inkml:trace>
  <inkml:trace contextRef="#ctx0" brushRef="#br0" timeOffset="1.0253E6">21471 16331,'-20'20,"0"20,0-1,1 1,19 0,-20-1,20 1,20-20,-1 0,1-20,0 0,20 0,-20-40,-1 20</inkml:trace>
  <inkml:trace contextRef="#ctx0" brushRef="#br0" timeOffset="1.02553E6">21630 16113,'0'20,"20"19,-20 21,0-20,19 39,1-19,-20-1,20-19,0-1,-20-19,0 0,0 0</inkml:trace>
  <inkml:trace contextRef="#ctx0" brushRef="#br0" timeOffset="1.02572E6">21630 16530,'20'-20,"-1"0,1 0,20-20,0 21,-21-1,21 0,-20 0,0 20,0 0</inkml:trace>
  <inkml:trace contextRef="#ctx0" brushRef="#br0" timeOffset="1.02596E6">21927 16430,'40'0,"-20"-39,-20 19,0 0,20 20</inkml:trace>
  <inkml:trace contextRef="#ctx0" brushRef="#br0" timeOffset="1.02633E6">22046 16311,'20'-20,"-40"40,1 0,-1 20,0 0,0 19,0-19,0-1,20 1,0-20,40 20,-20-40,0 0,19-20,1 0</inkml:trace>
  <inkml:trace contextRef="#ctx0" brushRef="#br0" timeOffset="1.02678E6">22245 16351,'-20'40,"20"-20,0 19,0-19,0 20,0-1,20-19,-20 0,40 0,-21-20,1-20,0 0,0-19,-20-21,20 1,-20-1,20-19,-20-1,0 1,0 19,0 21,0 98,0-19,0 39,0 1,0-21,19 21,-19-41,20 1,0-20</inkml:trace>
  <inkml:trace contextRef="#ctx0" brushRef="#br0" timeOffset="1.02746E6">22999 16034,'20'39,"-20"1,0 0,20 19,-1 20,-19-19,0 0,0-1,20-19,-20-20,-20-20</inkml:trace>
  <inkml:trace contextRef="#ctx0" brushRef="#br0" timeOffset="1.02765E6">22900 16411,'0'-20,"59"-20,-19 20,0 0,-1 0,1 20,-20-19,20 19,-1 19</inkml:trace>
  <inkml:trace contextRef="#ctx0" brushRef="#br0" timeOffset="1.02804E6">23336 16430,'0'-39,"0"19,0 60,0-1,20 1,-20 0,0-1,0-98,0 19,20 0,-20 1,20-1,-20 0,20 20,19-19,-19 39</inkml:trace>
  <inkml:trace contextRef="#ctx0" brushRef="#br0" timeOffset="1.02823E6">23574 16411,'0'39,"0"1,20 0,-20-1,0 1,20 0,-20-40</inkml:trace>
  <inkml:trace contextRef="#ctx0" brushRef="#br0" timeOffset="1.02872E6">23674 15974,'-20'0,"0"20,20 20,0-21,20 1,-20 0,20 20,-1-40,1 39,0-19,0 20,0-20,0 39,-20-19,19-20,1 20,-20-21,20 1,-20-20</inkml:trace>
  <inkml:trace contextRef="#ctx0" brushRef="#br0" timeOffset="1.02908E6">23832 16411,'-20'0,"1"-20,-1 0,20-20,20 20,19 0,-19 1,0 19,0 0,20 19,-21 1,1 0,0 20,-20 0,20-1,-20 21,-20-21,20 21,-20-20,0-21,1 1</inkml:trace>
  <inkml:trace contextRef="#ctx0" brushRef="#br0" timeOffset="1.02988E6">24130 16291,'0'40,"0"0,0 0,20-1,-20 21,20-21,0-19,-1 0,1-20,0 0,20-20,-20 0,-1 1,1-1,0 20,-20-20,0 0,20 40,-20 0,20 0,-20-1,-20-58,40-1,-20 0,0-19,20 19,-20 20,20 0,19 1,-19 58,0 1,0 0,0-1,-1 21,-19-20,20-1,0-19,-20 0</inkml:trace>
  <inkml:trace contextRef="#ctx0" brushRef="#br0" timeOffset="1.0302E6">24686 16470,'39'-20,"-19"-19,0 19,0 0,0 0,-20 0,0 0,20 0,-20 1,-40 19,40 39,-20 1,20 39,-20-19,20-20,20 19,0-39,0 0,0-20,19 0</inkml:trace>
  <inkml:trace contextRef="#ctx0" brushRef="#br0" timeOffset="1.03052E6">25043 16351,'20'-40,"-20"1,0 19,-20 20,-20 39,20-19,0 0,20 20,20-20,0 0,20-20,-20 19,19 1,-19 0,20 0,-40 20,20-1,0 1,-40 0,0 19,-20-19,0 0,-19-1,19-19,-19-20</inkml:trace>
  <inkml:trace contextRef="#ctx0" brushRef="#br0" timeOffset="1.03862E6">20002 17204,'-19'0,"-1"40,20-20,0 20,0 19,-20-19,20 19,0-19,0 0,-20-1,20-19,0 0,0 0,20-60,-20-19,0 19,20-39,0 19,-20 20,19 1,-19-1,0 0,20 20,0 1,0 38,0 1,-20 20,20 20,0-1,-1 20,1 1,0-21,0-19,0 0,0-1,-1-19,-19-20</inkml:trace>
  <inkml:trace contextRef="#ctx0" brushRef="#br0" timeOffset="1.03884E6">20122 17542,'19'-20,"1"0,20 0,0 0,19 0,-19 20,0-19,-21 38,1-19</inkml:trace>
  <inkml:trace contextRef="#ctx0" brushRef="#br0" timeOffset="1.03916E6">20538 17522,'20'0,"0"-20,20-20,-20 1,-20 19,0 0,0 0,-20 20,0 20,0 20,0 39,0-20,20 21,-20-1,40-59,0 20,0-40,0 20,0-40,19 0,-19 0</inkml:trace>
  <inkml:trace contextRef="#ctx0" brushRef="#br0" timeOffset="1.04065E6">20717 17561,'-20'-19,"40"-1,0-20,19 20,1-19,-20 39,0-20,0 40,-1-1,-19 1,0 0,-19 0,19 20,-20-21,0 1,0 20,0-40,-19 20,19 0,20-20</inkml:trace>
  <inkml:trace contextRef="#ctx0" brushRef="#br0" timeOffset="1.04128E6">21213 17383,'-20'-20,"0"40,0 20,1-1,19 21,-20-1,0-19,20 20,0-41,20 1,0 0,-1-20,1 0,0-20,20-19,-20-1,-1-20,1 1,20-21,-20 1,0 20,0-21,-20 21,19 19,-38 99,19 21,-20-21,20 21,0-21,0 1,20-1,-20-39</inkml:trace>
  <inkml:trace contextRef="#ctx0" brushRef="#br0" timeOffset="1.0416E6">21550 17403,'20'39,"-20"1,20-20,-20 39,20-19,-20 20,20-21,0-19,-1 20,-19-60</inkml:trace>
  <inkml:trace contextRef="#ctx0" brushRef="#br0" timeOffset="1.04179E6">21788 17323,'20'20</inkml:trace>
  <inkml:trace contextRef="#ctx0" brushRef="#br0" timeOffset="1.04247E6">21987 17085,'0'60,"0"-21,0 21,0 19,0-19,0 39,0-39,0 19,0-39,0 19,0-39,0 0,20 0</inkml:trace>
  <inkml:trace contextRef="#ctx0" brushRef="#br0" timeOffset="1.04325E6">22324 17502,'0'20,"0"19,0-19,0 20,0 0,20-1,-20-19,0 0,0-40</inkml:trace>
  <inkml:trace contextRef="#ctx0" brushRef="#br0" timeOffset="1.04375E6">22364 17542,'-20'39,"40"-19,0-40,19 0,-19 1,0-1,-20-20,20 20,-20-19,-20 39,0 19,0 21,20-20,-19 20,-1 19,20-19,-20 0,40-1,-20-19,20 0,-1-20,1 20,0-20,0 0,20 0,-21-20,21 20</inkml:trace>
  <inkml:trace contextRef="#ctx0" brushRef="#br0" timeOffset="1.04417E6">22820 17462,'-20'-20,"-19"20,19 0,0 20,0 0,0 0,1 0,19 0,19-20,21 19,-20-19,20 0,-1 0,1 20,0 0,-1 0,-19 0,0 20,0-1,-20 1,0 0,-20-1,-20 1,21 0,-21-21,-20 21,21-20,-21 0,40-20,-19 0,19-20,0 0,0 0</inkml:trace>
  <inkml:trace contextRef="#ctx0" brushRef="#br0" timeOffset="1.05073E6">22542 17561,'-19'0,"19"-19,0-1,19-20,1 20,20 0,-20 1,0 19,0 0,-1 0,21 0,-20 19,0 21,-20 0,0-20,-20 19,0-19,-20 20,21-20,-21 19,0-19,20 0,0-20,-19 0,39-20</inkml:trace>
  <inkml:trace contextRef="#ctx0" brushRef="#br0" timeOffset="1.05544E6">21987 16887,'20'20,"-20"-1,0 21,-20 0,20 0,0-21,0 21,0-20,0 0,0 0,20-60,-20 20,0-20,20 1,-20-21,19 20,-19 21,0-21,0 20,0 0,0 0,20 1,0 58,-20-19,0 20,20-1,-20 1,20 0,-20 0,20-1,-1-19,1 0,20 0,-20-20,0 20,19-1,-19-19,0 20,0-40</inkml:trace>
  <inkml:trace contextRef="#ctx0" brushRef="#br0" timeOffset="1.05568E6">22106 17184,'0'-39,"20"19,19 0,1 0,0 0,0 20,-1 0,1 0,0 0,-21 0</inkml:trace>
  <inkml:trace contextRef="#ctx0" brushRef="#br0" timeOffset="1.05666E6">22602 17184,'20'0,"20"-19,-21 19,21-20,-20 0,20-20,-21 1,21 19,-20-20,0 0,-20 20,0 1,-20 19,0 0,0 19,0 21,-19 0,-1 0,20-1,0 1,1 19,19-19,0 0,0-20,19 0,1-1,20-19,-20 0,19-19,1 19,0-20,-20 0</inkml:trace>
  <inkml:trace contextRef="#ctx0" brushRef="#br0" timeOffset="1.05742E6">23178 17026,'-20'0,"-20"39,20-19,0 20,20 0,-20-1,20 21,0-20,20-21,20 1,-20-20,0-20,0 1,19-21,-19-20,0 1,0-1,0 1,-20-21,0 21,0 19,0 20,-20 0,20 40,0 20,0 0,0 19,20-19,-1 19,1 1,0-20,0-1,0 1,19-20,-19 0,20-20,-20 0,0-20</inkml:trace>
  <inkml:trace contextRef="#ctx0" brushRef="#br0" timeOffset="1.05764E6">23614 17145,'20'20,"-20"-1,0 21,0 0,20 0,-20 19,0-19,20-1,-20-58</inkml:trace>
  <inkml:trace contextRef="#ctx0" brushRef="#br0" timeOffset="1.05782E6">23674 16907,'0'19,"0"-19</inkml:trace>
  <inkml:trace contextRef="#ctx0" brushRef="#br0" timeOffset="1.05823E6">23912 16847,'0'20,"20"20,-20-1,0 21,0-1,0 1,19-1,-19 21,20-21,-20-19,0-20,20 20,0-21,0-19</inkml:trace>
  <inkml:trace contextRef="#ctx0" brushRef="#br0" timeOffset="1.05868E6">24110 17363,'20'20,"20"-20,-20-20,-1 20,21-20,0-19,-20 19,-1 0,1-20,-20 20,20 0,-20 1,-40 38,1 1,19 40,0-1,0 1,0-1,20 1,0-20,20-1,20-19,-20-20,19 0,1 0,20-20,-21-19,1-1,0 0,-1-19,1 19</inkml:trace>
  <inkml:trace contextRef="#ctx0" brushRef="#br0" timeOffset="1.05903E6">24765 17165,'-60'-20,"41"20,-21 20,0-1,1 21,19-20,0 20,0-20,20-1,40 1,-1 0,1-20,0 0,19 0,-19 20,0 0,-20 0,-1-1,-19 1,-19 20,-1-20,-20 19,-20-19,21 0,-21 0,21 0,-1-20,20 0,-20 20</inkml:trace>
  <inkml:trace contextRef="#ctx0" brushRef="#br0" timeOffset="1.06108E6">23138 17859,'-20'-20,"0"20,-20 0,-19 20,-1 0,21 0,-41 19,21-19,19 0,20-20,40-20,0-19,39-1,1 0,-20 1,-1 19,-19 0,-59 40,-21 0,-39 19,39 1,1-20,19-20,20 0,20-20,0 0,20-20,0 1,20-1,-21 20,1 0,-20 1,-39 19,-1 0,-20 19,1 1,19 0,0 0,1-20,-1 20,0-40,40-20,0 20,0 1,-19-1,-1 20,-20 0,0 0,-19 0,-1 20,1-20,19 19,-19-38,39 19,-20 0,20-20,0 0,0-20,20 20,0-19,-19 19,-21 0,0 20,1 0,-41 20,1-20,-20 20,19-1,1 1,19-20,1 0,19-20,0 1,1-1,19 0,0 0,-20-20,20 21,-19 19,-1 0,-19 0,-21 0,21 19,-21 1,1 0,19-20,1 20,-1-20,1 0,19-20,20 20,0-20,1 20,-41 40,40-20,-20 19,21 1,19-20,39 0,1-20,20-20,19-20,20 1,0-1,-19 20,-1 0,-39 20,19 0,-39 20,20 0,-20 20,0-1,-1 1,21 0,0-20,19-1,21-19,-21-19,40 19,-19-20,-1 0,20 0,1 0,-1 20,-20 0,1 0,-1 20,-39 0,19 0,1 0,-21-1,1 1,20 0,-21 0,21 0,-1-20,1 0,19-20,-19 20,19 0,-19 0,-1 0,-19 0,-20 20,0 0,19 19,-19-19,20 20,-20-40,19 20,-19-20,20 19,0-19,-21 20,1 0,0 0</inkml:trace>
  <inkml:trace contextRef="#ctx0" brushRef="#br0" timeOffset="1.08054E6">635 17006,'60'0,"-21"20,1-20,0-20,-21 20,1 0,0-20,0-20</inkml:trace>
  <inkml:trace contextRef="#ctx0" brushRef="#br0" timeOffset="1.0854E6">1270 16609,'-40'20,"40"19,0 21,0 0,-20 19,20 0,0 1,0-1,0-19,0-21,20-19,-20-20</inkml:trace>
  <inkml:trace contextRef="#ctx0" brushRef="#br0" timeOffset="1.08575E6">992 16708,'20'-99,"0"39,20 1,-1 19,1 1,19-1,1 40,-20-20,-1 20,1 20,0 0,-20 19,-1 1,-19 20,-19-1,-1 20,0 1,-20-1,1 1,19-41,0 1,0-20</inkml:trace>
  <inkml:trace contextRef="#ctx0" brushRef="#br0" timeOffset="1.08631E6">1568 16847,'-20'0,"0"20,0 0,0 19,20 1,-20 20,20-21,0 1,0 0,20-20,-20-1,40 1,-20-40,20-19,-40-1,0 0,19 1,-19-1,0 20,0 60,0 0,20-1,0 1,0-20,0 0,0-1,-1-19,1 0</inkml:trace>
  <inkml:trace contextRef="#ctx0" brushRef="#br0" timeOffset="1.08679E6">1945 16827,'0'-20,"-20"1,-20 38,20 21,0-20,20 20,-19-21,-1 21,20-20,0 0,20 0,19 0,1-1,-20-19,0 20,19 0,-39 0,20 0,-20 0,0-1,-20 21,20-20,-19 20,19-20,-20-1,0 1</inkml:trace>
  <inkml:trace contextRef="#ctx0" brushRef="#br0" timeOffset="1.08727E6">2302 16688,'-40'20,"20"20,-19 19,-1 1,20-1,-20-19,21 0,-1-20,20 0,39-20,-19 0,20 0,-20-20,19 20,1-20,0 40,-20-20,0 0,-1 20,1 19,-20-19,0 40,-20-21,20 1,-19 0,-1 19,20-39,-20 0</inkml:trace>
  <inkml:trace contextRef="#ctx0" brushRef="#br0" timeOffset="1.0878E6">2937 17125,'-20'-40,"0"20,0-19,20 78,0 1,20 0,-20-1,0 1,0-20,-20 0,1-40,19-20,0 1,0-1,0-20,19 1,-19-1,20 21,0 19,0-20,0 40,0-20,-1 20,21 0,-20 20</inkml:trace>
  <inkml:trace contextRef="#ctx0" brushRef="#br0" timeOffset="1.08816E6">3155 17046,'20'-20,"0"-20,0 20,0-20,-20 1,0-1,19 20,-38-19,19 19,-40 40,20 19,20 1,-20 0,0 19,20 1,0-1,20 1,-20-21,20 1,0-20,20-20,-21-20,21 0</inkml:trace>
  <inkml:trace contextRef="#ctx0" brushRef="#br0" timeOffset="1.08847E6">3532 16748,'-20'-20,"0"40,1 0,-1 19,-20 1,20 20,0-1,20-19,-19 0,19-21,19 1,1-20,20 0,-20-20,0 20</inkml:trace>
  <inkml:trace contextRef="#ctx0" brushRef="#br0" timeOffset="1.08993E6">3294 17105,'40'0,"-20"0,-1 0,21 20,-20 20,20-21,-21 21,-19-20,-19 0,19 0,-20 19,20-19,-20 0,0 0,0 0</inkml:trace>
  <inkml:trace contextRef="#ctx0" brushRef="#br0" timeOffset="1.09039E6">3790 16867,'-20'0,"0"20,1 19,-1 1,-20 20,20-1,20 1,-20-1,20-19,20-20,20 0,-20-20,0-20,-1 0,1 0,0-20,0 21,0-41,-20 20,0 1,0-1,-20 40,0 20,20 20,-20-1,20 1,0-20</inkml:trace>
  <inkml:trace contextRef="#ctx0" brushRef="#br0" timeOffset="1.09062E6">4008 16649,'20'-40,"-40"60,20 19,-19 21,19 0,0-1,-20 20,20-19,0 0,0-21,20 1,-1-20</inkml:trace>
  <inkml:trace contextRef="#ctx0" brushRef="#br0" timeOffset="1.091E6">4108 17006,'-20'40,"20"-1,-20 21,20-21,0-19,0 20,20-40,20-40,-21 20,1-39,0 19,0 1,0-1,0 20,-1 20,-19 20,0 20,20-1,-20 21,0-21,0 1,20-20,0 0</inkml:trace>
  <inkml:trace contextRef="#ctx0" brushRef="#br0" timeOffset="1.09178E6">4505 16688,'19'40,"-19"20,0 19,0 0,0-19,0 19,0-59,0 20,0-20,0-40</inkml:trace>
  <inkml:trace contextRef="#ctx0" brushRef="#br0" timeOffset="1.09208E6">4465 16986,'40'-20,"-21"20,1 0,20-20,-20 20,0-20,19 1,-19 19,0-20,0 40,-20-1,0 1,0 20,0-20,0 0,20 0,-1-20</inkml:trace>
  <inkml:trace contextRef="#ctx0" brushRef="#br0" timeOffset="1.09227E6">4941 16847,'20'-40,"0"21,0-1</inkml:trace>
  <inkml:trace contextRef="#ctx0" brushRef="#br0" timeOffset="1.0925E6">5020 16748,'-19'40,"19"-21,-20 21,20 20,-20-21,20 1,0 0,0-20,20-1,0-38,19-21,-39 20,20-20,-20 20,0-19,-20 39</inkml:trace>
  <inkml:trace contextRef="#ctx0" brushRef="#br0" timeOffset="1.09291E6">5100 17006,'40'-20,"-21"-20,1 20,0-19,-20 19,20-20,-20 80,0-20,0 19,0 1,-20-20,0-60,40 1,-20-1,20 0,0 20,-20 1,39-1,-19 59,0-19,-20 20,20 0,0 19,-20-39</inkml:trace>
  <inkml:trace contextRef="#ctx0" brushRef="#br0" timeOffset="1.0931E6">5497 16728,'20'-20,"-20"0,-40 20,20 20</inkml:trace>
  <inkml:trace contextRef="#ctx0" brushRef="#br0" timeOffset="1.09332E6">5398 16807,'39'0,"-19"0,20 20,-40 0,20 20,-20-1,0 1,0-20,-20 20,0-1,0-19,0 20,-19-20,19-20,20 0</inkml:trace>
  <inkml:trace contextRef="#ctx0" brushRef="#br0" timeOffset="1.09433E6">5913 17125,'-19'-20</inkml:trace>
  <inkml:trace contextRef="#ctx0" brushRef="#br0" timeOffset="1.09473E6">5973 16887,'0'20,"-20"-1,20 21,0 0,0 19,0-19,0 0,0-20,20-20</inkml:trace>
  <inkml:trace contextRef="#ctx0" brushRef="#br0" timeOffset="1.09522E6">5993 16609,'-20'-20,"20"40,0 39,0 1,-20 0,20 19,0-20,0 1,0-20,0-1,0 1,0 0,0-20,0-1,-20-38,20-1,0-20,0-19,0 19,20 0,0 0,0 1,0 19,-1 0,21 0,-20 0,0 40,0 20,0 0,-20 19,-20 1,20-1,-20-19,20 0,-20-1,20-39</inkml:trace>
  <inkml:trace contextRef="#ctx0" brushRef="#br0" timeOffset="1.09542E6">6231 16926,'20'40,"-20"0,0 19,0 1,0-1,0-19,20-20</inkml:trace>
  <inkml:trace contextRef="#ctx0" brushRef="#br0" timeOffset="1.09593E6">6350 17065,'20'20,"0"20,0-40,-1-40,-19 20,-19 1,19 38,0 1,0 20,0 19,0-39,0 20,0-100,19 21,-19-1,20-19,-20 19,20 0,20 20,-20 40,-20 20,19 0,-19-1,0 41,0-41,20 1,-20-20</inkml:trace>
  <inkml:trace contextRef="#ctx0" brushRef="#br0" timeOffset="1.0964E6">6687 17046,'20'-20,"-40"40,1 39,19 1,0-21,0 1,0 0,19-20,1-1,0-58,0 19,-20-40,20 1,-20-21,20 1,-20-20,0 0,19 19,-19 40,0 1,0 78,-19 21,19 0,0-1,-20 1,20 19,0-39,20-1,-20 1,19-20,1 0,0-40</inkml:trace>
  <inkml:trace contextRef="#ctx0" brushRef="#br0" timeOffset="1.09662E6">6945 17026,'0'39,"20"1,-20 20,0-21,20 1</inkml:trace>
  <inkml:trace contextRef="#ctx0" brushRef="#br0" timeOffset="1.09682E6">7064 16907,'-19'19</inkml:trace>
  <inkml:trace contextRef="#ctx0" brushRef="#br0" timeOffset="1.09741E6">7164 17145,'0'-40,"0"0,0 80,0 0,0-1,0 1,0-20,0 0,0-40,19-20,-19 1,20-21,-20 20,20-19,-20 19,20 0,0 21,0-1,-1 40,-19 19,0 1,20 20,-20-1,0 1,0-21,20 1,-20 0</inkml:trace>
  <inkml:trace contextRef="#ctx0" brushRef="#br0" timeOffset="1.0976E6">7541 16986,'0'-20,"-20"20</inkml:trace>
  <inkml:trace contextRef="#ctx0" brushRef="#br0" timeOffset="1.09793E6">7481 17165,'0'19,"20"1,0-20,19 0,-19-20,0 20,0 20,-20 0,20 20,-20 19,-20-19,20 20,-20-1,20 1,-20-21,0 1,-19 0,19-1,-20-19,20-20,1-20,-1-19,40-1,-20 0,0-19</inkml:trace>
  <inkml:trace contextRef="#ctx0" brushRef="#br0" timeOffset="1.09846E6">8116 16887,'-20'0,"0"20,1-1,-1 1,0 20,20 0,-20 19,20-19,0 19,20-39,0 0,0-20,-1 0,1-20,0 0,0 1,0-21,0 20,-20-20,0 1,0 19,0 0,-20 0,0 40</inkml:trace>
  <inkml:trace contextRef="#ctx0" brushRef="#br0" timeOffset="1.09894E6">8235 17105,'20'-20,"0"0,-20-19,0 19,0 0,0 60,0-1,0-19,0 20,0-20,0-60,0 0,20 1,0-21,-20 1,19 19,1-20,0 41,0 19,0-20,19 59,-19 1,0 20,-20-1,20-19,0 0,-20-1,20 1,-1-20</inkml:trace>
  <inkml:trace contextRef="#ctx0" brushRef="#br0" timeOffset="1.09939E6">9049 16668,'0'40,"0"0,0 19,0 1,0 39,0-39,20 39,-20-40,19-19,1 0,-20-20,20-20,-20-20</inkml:trace>
  <inkml:trace contextRef="#ctx0" brushRef="#br0" timeOffset="1.09976E6">8910 16847,'-20'-40,"40"1,-20-1,20-20,0 21,19-1,-19 20,20-19,-1 19,1 20,-20 0,20 20,-1-1,-19 21,0 0,-20-1,0 21,0 0,-20-1,0 1,1-1,-1 1,-20-21,20 1,20-40</inkml:trace>
  <inkml:trace contextRef="#ctx0" brushRef="#br0" timeOffset="1.1001E6">9485 16510,'-20'39,"1"1,19 20,0-1,-20 21,20-1,-20 0,20-19,0-20,0-1,20-19,0-20</inkml:trace>
  <inkml:trace contextRef="#ctx0" brushRef="#br0" timeOffset="1.10049E6">9485 17065,'20'0,"20"-19,-20-1,0 0,-20-20,19 20,-19-19,0 19,20-20,-40 20,1 20,19 20,-20 20,20 19,0-19,-20 20,40-21,-20 21,20-21,-1 1,1-20,0-20,20 0,-20-20,-1 0</inkml:trace>
  <inkml:trace contextRef="#ctx0" brushRef="#br0" timeOffset="1.10073E6">9783 16609,'0'20,"0"19,0 1,0 20,20-1,-20 21,20-21,-1 1,1-21,-20 1,20-20,-20 0</inkml:trace>
  <inkml:trace contextRef="#ctx0" brushRef="#br0" timeOffset="1.10108E6">9803 16986,'0'-20,"0"0,0-19,20 19,-1 0,1 20,0-20,0 20,0 0,0 20,19 0,-19 0,-20 19,0-19,0 20,0 0,-20-1,1 1,-1 0,0-1,0 1,0-20,0-20</inkml:trace>
  <inkml:trace contextRef="#ctx0" brushRef="#br0" timeOffset="1.10211E6">10358 16788,'-19'0,"-1"0,-20 19,20 1,-19 0,19 0,0 0,0 0,0-1,40 1,20 0,-1-20,-19 20,20-20,-20 20,0 0,-1 0,21-20,-20 39,-20 1,-20-20,0 19,0-19,-19 20,-1-20,0 0,1 19,19-39,-20 20,40-20</inkml:trace>
  <inkml:trace contextRef="#ctx0" brushRef="#br0" timeOffset="1.13965E6">11251 17224,'40'20,"-20"-20,0 20,0 0,-1-20,21 20,0-20,0 19,-21-19,21 0,-80-19,-19 19,19-20,0 0,21 20,-21-20,20 20,0-20,60 60,-20-20,19 0,1-1,0 1,0 0,-1-20,-19-40,-20 21,-20-1</inkml:trace>
  <inkml:trace contextRef="#ctx0" brushRef="#br0" timeOffset="1.14709E6">11688 17561,'0'20,"20"0,-20 20,20-20,-20 0,0-1,0 1,20-40,-1 1,-19-1,0 0,0 0,0-20,0 20,0-19,0-1,0 0,0 1,20-21,-20 21,20-21,-20 20,20-19,-20 19,20 0,-20 1,20 19,-20 0,19 0,1 60,0 0,-20 19,20 1,0-1,0 1,-1-1,-19 1,20-1,0-19,0-20,0-20,-20-40,0-19,0-1,-20-19,20 19,0 1,0 19,0 0,0 20,0 1,20-1</inkml:trace>
  <inkml:trace contextRef="#ctx0" brushRef="#br0" timeOffset="1.14757E6">12303 17284,'-20'-20,"0"20,-19 0,19 40,20-1,0 1,0 19,0-19,20 0,0-20,-1-20,1 19,0-38,0 19,20-40,-40 20,19-20,1 1,-20-21,0 21,-20 19,1 0,-1 20,0 40,0-1,20 21,0-40</inkml:trace>
  <inkml:trace contextRef="#ctx0" brushRef="#br0" timeOffset="1.14847E6">12779 17284,'-19'-20,"-1"20,-20 20,20 19,-20 1,21 20,-1-1,0 1,20-1,0 1,0-21,20-19,19 0,-19-20,0 0,20-20,-20-19,0 19,19-40,-39 20,20 1,-20-1,0 0,0 21,-40 38,40 1,0 0</inkml:trace>
  <inkml:trace contextRef="#ctx0" brushRef="#br0" timeOffset="1.14894E6">12998 17423,'0'-20,"-20"0,0 0,20 40,0 20,0-1,0 1,20 0,-20-1,0-19,20 20,-20-80,0-19,0 19,0-20,0-19,0 20,0 39,20-20,-1 60,1 0,0 39,20 1,-20-1,-1-19,1 0,0-1,20-19</inkml:trace>
  <inkml:trace contextRef="#ctx0" brushRef="#br0" timeOffset="1.1493E6">13275 17502,'20'0,"20"-20,-20-20,0 1,-20-1,20 0,-20 1,0-1,0 0,0 20,-20 20,0 40,0 20,20-1,-20 21,20-21,0-19,20-1,0-19,20 0,-21-20,21-20,0 0,-1 1,1-21,0 20,-1 0</inkml:trace>
  <inkml:trace contextRef="#ctx0" brushRef="#br0" timeOffset="1.14979E6">14089 17165,'0'-20,"-40"20,1 20,39 19,-20 21,0-1,20 1,20-1,-20-19,40 0,-1-40,-19 0,20-20,-20 0,-1-20,1 1,0-21,-20 1,0 19,-20 0,20 20,-39 20,19 40,0 0,20 0,0-21,20 1</inkml:trace>
  <inkml:trace contextRef="#ctx0" brushRef="#br0" timeOffset="1.15016E6">14307 17284,'0'39,"0"-19,0 40,0-21,20 21,-20-20,20-21,20 1,-1-20,-19 0,-20-20,20-19,0 19,-20-20,0 1,20-1,0 99,-1-19,1 0,0-1,0-19,0 0,0-60</inkml:trace>
  <inkml:trace contextRef="#ctx0" brushRef="#br0" timeOffset="1.15041E6">14645 16768,'-20'20,"20"39,0 20,0 1,0 19,20-20,0 21,-1-21,1-19,0-1,0-39,0 0,-20-60</inkml:trace>
  <inkml:trace contextRef="#ctx0" brushRef="#br0" timeOffset="1.15093E6">14625 17284,'20'0,"0"0,19-20,-19 0,20 20,-1-20,1 20,0-20,-20 20,19 0,-19-20,0 20,0 0,-60 20,20 0,-19 0,19 0,0-20,40 0,0 0,19-20,-19 20,0 20,0-20,20 20,-21 0,-19 19,20 1,-20 19,0 1,0-20,-20 19,20-39,-19 0,19-60,0-19</inkml:trace>
  <inkml:trace contextRef="#ctx0" brushRef="#br0" timeOffset="1.15116E6">15141 17184,'0'40,"20"0,-20 39,19 1,1-1,-20-20,20-19,0-20,0-60,-20 1,0-21,0 1,20-1</inkml:trace>
  <inkml:trace contextRef="#ctx0" brushRef="#br0" timeOffset="1.1516E6">15419 17165,'-20'19,"20"21,-20 0,20 19,0 1,0-1,20-39,0 0,-1-20,1-20,-20-19,20-1,-20-20,0-19,0-20,0 19,0-19,0 20,0 39,0 119,0-19,0 19,0-19,20 39,-20-19,20-21,0-19</inkml:trace>
  <inkml:trace contextRef="#ctx0" brushRef="#br0" timeOffset="1.15193E6">15696 17403,'20'-20,"0"-20,0 20,0 1,-20-1,0-20,20 20,-40-20,20 21,-20 58,0 1,20 39,-20 1,20-1,20-39,0-1,0 1,0-40,19 0,21-20,-20 0</inkml:trace>
  <inkml:trace contextRef="#ctx0" brushRef="#br0" timeOffset="1.15257E6">16371 17125,'0'20,"20"0,0 19,0 21,-1-1,1 21,0-21,0 1,0-1,-20-19,20-20</inkml:trace>
  <inkml:trace contextRef="#ctx0" brushRef="#br0" timeOffset="1.15292E6">16391 17343,'-20'-59,"0"19,20-20,0 1,0-1,20 1,0-1,20 21,-21-1,21 0,0 20,0 20,-21 0,1 20,0 20,0 0,-20 39,0 0,-20 1,20-1,-20-19,20-21,0 1,0-40</inkml:trace>
  <inkml:trace contextRef="#ctx0" brushRef="#br0" timeOffset="1.15317E6">16808 17006,'20'40,"-20"19,-20 20,20-19,0 19,0 1,0-21,0-19,20 0,-1-40,1 19</inkml:trace>
  <inkml:trace contextRef="#ctx0" brushRef="#br0" timeOffset="1.15367E6">16828 16867,'-20'59,"20"1,0 0,0 19,0 0,0-19,20-1,-20 1,19-1,-19-19,20-20,20 0</inkml:trace>
  <inkml:trace contextRef="#ctx0" brushRef="#br0" timeOffset="1.15406E6">17066 17403,'19'-20,"1"-20,0 20,-20 1,20-21,-20 20,-20 20,0 20,0 39,20-19,-19 20,19-21,0 1,19 0,1-1,0-19,0-20,0 20,20-40,-21 0,1 20,0-39,0-1,-20-20</inkml:trace>
  <inkml:trace contextRef="#ctx0" brushRef="#br0" timeOffset="1.15428E6">17304 16926,'-20'20,"20"40,0-1,0 1,20-1,-20 21,20-21,-1 1,1-20,0-1,-20 1,20-20</inkml:trace>
  <inkml:trace contextRef="#ctx0" brushRef="#br0" timeOffset="1.15454E6">17383 17462,'-20'-39,"20"-1,0 20,20-20,-20 21,20-1,0 0,0 20,-1-20,21 20,-20 0,0 20,-20 0,20 19,-20 1,0 0,-20 19,0-19,0 0,0-1,0-19,20 0</inkml:trace>
  <inkml:trace contextRef="#ctx0" brushRef="#br0" timeOffset="1.15491E6">18038 17184,'-40'0,"20"20,20 0,-39 20,39 0,-20-1,20 21,0-1,0-19,20-20,0 0,-1-1,21 1,0-20,-20-20,19 20,-19-39</inkml:trace>
  <inkml:trace contextRef="#ctx0" brushRef="#br0" timeOffset="1.15516E6">18256 16847,'-20'60,"20"-1,0 21,0-1,0 20,0 0,0-19,20-21,0-19,0-20,20 0</inkml:trace>
  <inkml:trace contextRef="#ctx0" brushRef="#br0" timeOffset="1.15553E6">18455 17184,'-20'20,"0"0,20 40,-20-21,20 21,0-1,0-19,20-20,0 0,0-40,0 0,-20 0,19-19,-19-1,0 0,20 1,0 98,0-19,-20 19,20 1,0-40,-1 19</inkml:trace>
  <inkml:trace contextRef="#ctx0" brushRef="#br0" timeOffset="1.15591E6">18812 17145,'-40'-20,"20"20,0 20,1 0,-1-1,0 1,20 0,0 20,20-40,0 20,19-20,-19 20,20-20,0 19,-21 1,1 0,0 20,0-1,0-19,-20 20,0 0,0-21,-20 1,20 0,-20-20</inkml:trace>
  <inkml:trace contextRef="#ctx0" brushRef="#br0" timeOffset="1.15629E6">19149 17125,'-20'20,"1"19,-1-19,0 20,0-20,0 0,60 0,0-20,-21 19,1-19,0 20,0 0,0 0,-20 20,20-1,-40 1,20 19,-20-19,0 0,0-20,0 0</inkml:trace>
  <inkml:trace contextRef="#ctx0" brushRef="#br0" timeOffset="1.15802E6">11648 17899,'-20'20,"1"19,-1-19,20 20,-20 0,0-1,0 21,0-1,20-19,0-20,0 0,40 19,-20-39,0 0,19 0,-19 0,20 0,-20-19,20 19</inkml:trace>
  <inkml:trace contextRef="#ctx0" brushRef="#br0" timeOffset="1.15849E6">11926 17938,'-20'-19,"-19"19,19 19,20 21,-20-20,0 20,20 19,-20-19,20 19,0-19,0 0,40-20,-20-20,0 0,-1 0,21-20,-20 0,0-20,0 1,-1-1,1 0,0 1,-20-1,0 80,0-1,-20 1,20 0</inkml:trace>
  <inkml:trace contextRef="#ctx0" brushRef="#br0" timeOffset="1.15886E6">12184 17998,'-20'0,"0"40,20-1,0 1,-19 20,38-21,-19-19,0 0,40 20,-20-40,20 0,-21-20,1 20,0-20,0 0,20-20,-21 21,1 38,0 1,0 0</inkml:trace>
  <inkml:trace contextRef="#ctx0" brushRef="#br0" timeOffset="1.15984E6">12521 17760,'0'20,"0"0,0 39,0-19,0 39,0-19,0-1,0-19,20 0,-20-1,20-19,-20 0,20 0</inkml:trace>
  <inkml:trace contextRef="#ctx0" brushRef="#br0" timeOffset="1.16036E6">12700 18018,'-40'40,"40"-1,-20 21,20-1,0 1,0-20,20-21,0 1,0-20,0-20,0-19,-20-21,20 1,-1-1,-19-19,20-1,-20 1,20 0,-20 39,0 0,0 80,-20 19,20 1,0 39,0-19,20-1,-20-20,40 1,-20-40,19 20</inkml:trace>
  <inkml:trace contextRef="#ctx0" brushRef="#br0" timeOffset="1.16063E6">13236 17978,'0'60,"0"-1,0 1,0-1,20 1,-20-40,0 0,19-1</inkml:trace>
  <inkml:trace contextRef="#ctx0" brushRef="#br0" timeOffset="1.16118E6">13454 18058,'0'-20,"0"0,0 60,0-1,0 21,0-1,0-19,20-20,0-20,-20-20,0-20,0 1,20-21,-20 20,0-19,19 19,-19 0,20 60,0 40,-20-20,20 39,-20-20,20 1,0-20,-20-1,19-39</inkml:trace>
  <inkml:trace contextRef="#ctx0" brushRef="#br0" timeOffset="1.16141E6">13752 17740,'0'20,"20"20,-20 19,19 20,-19 1,20-1,-20 1,20-21,-20-39</inkml:trace>
  <inkml:trace contextRef="#ctx0" brushRef="#br0" timeOffset="1.16161E6">13772 18117,'19'-20,"21"0,-20 20,0-19,19 19,-19 0,0-20,0 20</inkml:trace>
  <inkml:trace contextRef="#ctx0" brushRef="#br0" timeOffset="1.16183E6">14089 18157,'0'-40,"0"0,20 1,-40 19</inkml:trace>
  <inkml:trace contextRef="#ctx0" brushRef="#br0" timeOffset="1.16219E6">14069 18157,'20'39,"0"1,20-40,-21 0,1-40,0 21,-20-21,20 20,0 0,-20 40,0 20,20-1,-20 1,-20-60,20 0,20-19,-20-1,20 0,19 21,1 19,-20 0,0 19</inkml:trace>
  <inkml:trace contextRef="#ctx0" brushRef="#br0" timeOffset="1.16253E6">14506 18058,'0'19,"-20"21,20 20,0-21,0 1,0-20,0 0,20-20,0-20,-1-20,1 20,-20-19,0-1,20 20,-20 60,20-1,-20 1,20 0,0-20,0 0,-1-20</inkml:trace>
  <inkml:trace contextRef="#ctx0" brushRef="#br0" timeOffset="1.16274E6">14883 18038,'-40'0,"20"59,0-19,1 19,19 1,19-20,-19-1,20-19,0 0,20-40</inkml:trace>
  <inkml:trace contextRef="#ctx0" brushRef="#br0" timeOffset="1.16296E6">15002 17740,'0'60,"0"19,20 0,0 21,-1-41,-19 1,20-21</inkml:trace>
  <inkml:trace contextRef="#ctx0" brushRef="#br0" timeOffset="1.16318E6">14982 18077,'20'-39,"0"19,19 20,1-20,20 0,-21 20,1-20,0 20,-1 0</inkml:trace>
  <inkml:trace contextRef="#ctx0" brushRef="#br0" timeOffset="1.16377E6">15577 17899,'-19'0,"19"39,-20-19,20 40,0-20,20-1,-20 1,0-20,19 0,1-20,0 0,0-20,20 59,-21-19,1 0,0 0,0-40,20-20,-40 21,19-21,-19 0,20 20,0 1,20 58,-20-39</inkml:trace>
  <inkml:trace contextRef="#ctx0" brushRef="#br0" timeOffset="1.16404E6">16192 17800,'20'-80,"0"21,0-1,-20 40,-20 40,0 60,-19 19,-1 0,0 20,1 20,-1 0,20-40,20-20,0-39,0-20,40-20</inkml:trace>
  <inkml:trace contextRef="#ctx0" brushRef="#br0" timeOffset="1.165E6">16768 17958,'-40'-20,"20"20,1 0,-1 0,0 20,0 0,0 20,0 19,1 1,-1 19,20-19,0-20,20-21,-1 1,1-40,0 1,0-1,0 0,0-20,-1 0,1 21,0-21,0 20,0 20,0 20,0 20,-1-1,1 1,0 0,0-20,0-20,19 0</inkml:trace>
  <inkml:trace contextRef="#ctx0" brushRef="#br0" timeOffset="1.16542E6">17205 17919,'0'-40,"-20"20,0 20,-20 0,20 20,0 0,-19 19,19 1,0-20,20 0,20-20,0 20,0-20,19 0,-19 0,20 20,-20-20,19 19,-19-19,0 20,0 20,0-20,-20 19,20 1,-20 0,-20-20,20 19,-20 1,0-20,20 0,-20 0</inkml:trace>
  <inkml:trace contextRef="#ctx0" brushRef="#br0" timeOffset="1.16587E6">17522 17919,'20'-20,"0"0,-40 20,-20 20,20 0,0-1,-19 21,78-20,-39-20,40 0,-20 0,0 0,20 20,-21 0,1 0,0-1,0 21,-20-20,0 20,0 19,0-19,0 0,-20-21,20 21,-20-20</inkml:trace>
  <inkml:trace contextRef="#ctx0" brushRef="#br0" timeOffset="1.1669E6">17820 18216,'39'-20,"-19"1,0-1,0 0,0 0,-20 0,20-19,-20 19,19 0,-19-20,0 20,-19 20,-1 20,0 20,0 19,20 1,-20-1,20-19,20 20,-20-21,20-19,0 0,0 0,-1-20,21 0,-20-20,0 20,0-40,19 21,-19-21,-20 0,20 0,0 21,-20-21,20 20,-20 40,0 20,0-1,0 1,0 0,20-20,-1-20,-19-40,20 0,-20 0,0 1,20-1,-20-19,20 19,0 20,-20 0,20 20,-1 40,-19-20,20 39,-20-19,0-20,0 0,0-1,20-38,0-1,-20-20,0 20,20-19,-20-1,20 20,-20 0,20 20,-1 40,1 0,-20 19,20 1,0-1,0 1,-20-40,20-1</inkml:trace>
  <inkml:trace contextRef="#ctx0" brushRef="#br0" timeOffset="1.16715E6">18732 17621,'0'40,"20"-1,-20 21,0 19,20 1,0-1,-20-19,20 19,0-39</inkml:trace>
  <inkml:trace contextRef="#ctx0" brushRef="#br0" timeOffset="1.16747E6">18792 18077,'0'-39,"20"-1,0 20,0 0,-1 0,1 1,0 19,0 19,20 21,-21 0,-19 19,20 21,-20-21,0 21,0-21,-20-19,20 0,0-21</inkml:trace>
  <inkml:trace contextRef="#ctx0" brushRef="#br0" timeOffset="1.16769E6">19110 17740,'0'40,"0"19,0 21,0 19,0-20,0 1,0-21,19 1,1-40</inkml:trace>
  <inkml:trace contextRef="#ctx0" brushRef="#br0" timeOffset="1.16792E6">19288 18236,'20'-59,"0"39,0-20,0 0,-20 1,19-1,-19 0,0 40</inkml:trace>
  <inkml:trace contextRef="#ctx0" brushRef="#br0" timeOffset="1.16849E6">19447 18058,'0'19,"20"21,-20 0,20 19,-20 1,19-1,1-19,0 0,-20-1</inkml:trace>
  <inkml:trace contextRef="#ctx0" brushRef="#br0" timeOffset="1.16894E6">19745 18038,'-20'0,"0"39,-20 21,20 39,-19 0,-1 40,0 20,-19 20,19-40,0-40,21-20,19-19</inkml:trace>
  <inkml:trace contextRef="#ctx0" brushRef="#br0" timeOffset="1.19211E6">12938 14863,'60'0,"-21"0,1 0,-20 0</inkml:trace>
  <inkml:trace contextRef="#ctx0" brushRef="#br0" timeOffset="1.19237E6">13137 14466,'39'0,"-19"0,20 40,-20-1,-1-19,1 20,0-1,20 21,0-20,-21 19,21-19,-20 0,20-1</inkml:trace>
  <inkml:trace contextRef="#ctx0" brushRef="#br0" timeOffset="1.19289E6">13196 14704,'-40'-20,"40"-20,0 1,0-21,20 1,20-1,0 1,-1-1,21 20,-1 21,-19-1,20 20,-21 20,21-20,-40 39,-1 1,1 0,-20 19,0 21,-20 19,1-20,-1-19,20-1,-20-39</inkml:trace>
  <inkml:trace contextRef="#ctx0" brushRef="#br0" timeOffset="1.19332E6">13831 14585,'-20'0,"0"40,1-1,19 21,-20-1,20-19,20 0,-1-20,1-20,20 0,-20-20,0 0,19-20,-19 1,0-1,-20 0,20 20,-20-19,20 78,0 1,-1 20,1-1,0 1,20-21,-1 21,-19-40,20-40</inkml:trace>
  <inkml:trace contextRef="#ctx0" brushRef="#br0" timeOffset="1.19359E6">14149 14267,'0'40,"19"0,1-1,20 21,-20-20,20 19,-21 1,1-21,0 1,-20-20,-40 0</inkml:trace>
  <inkml:trace contextRef="#ctx0" brushRef="#br0" timeOffset="1.1938E6">14149 14724,'39'-40,"1"20,0 0,-1-19,1-1,0 0,-1 21,-19-1</inkml:trace>
  <inkml:trace contextRef="#ctx0" brushRef="#br0" timeOffset="1.19411E6">14486 14525,'20'40,"-20"-20,0 20,20-21,-20 1,0 0,0 0,0-40,0-20,19 1,1-21,-20 21,20-1,0 0,20 0,-20 21,19-1,-19 0,20 20,-20 0</inkml:trace>
  <inkml:trace contextRef="#ctx0" brushRef="#br0" timeOffset="1.19433E6">14903 14446,'0'79,"19"-19,1-20,0-21,0 1</inkml:trace>
  <inkml:trace contextRef="#ctx0" brushRef="#br0" timeOffset="1.19455E6">15141 14287,'0'20,"0"20,0-1,0-19,39-20</inkml:trace>
  <inkml:trace contextRef="#ctx0" brushRef="#br0" timeOffset="1.19476E6">15359 14248,'-20'39,"0"1,1 0,-1 19,20-19,0 19,0-19,20 0,-1-20,1-20,0 0,20 0,-20 0,-1-20,21 0,-20 0</inkml:trace>
  <inkml:trace contextRef="#ctx0" brushRef="#br0" timeOffset="1.19498E6">15577 14267,'-19'60,"19"-20,19-1,1 21,-20-20,20 19,0-39</inkml:trace>
  <inkml:trace contextRef="#ctx0" brushRef="#br0" timeOffset="1.19573E6">15815 14109,'-19'19,"-1"21,0 0,0 0,20-1,0 1,0 19,20-39,0 0,0 0,-1 0,21-20,-40-20,0-20,0 20,0 1,20 58,0-19,0 0,0 0,19 0,-19-20,0-20,-20-20,0 20,-20-19,20-1,0 20,20 20,20 20,-21 0,1-20,-20-40,0 20,0-19,0 19,20-20,-20 20,20 20,0 20,0 20,19-1,-19 21,0-1,0-19,20 20,-21-40,21-1,-20-19</inkml:trace>
  <inkml:trace contextRef="#ctx0" brushRef="#br0" timeOffset="1.19611E6">16609 13990,'-20'-20,"-19"59,19 1,-20 0,40-1,-20 1,20-20,40 0,-20 0,0-20,19 0,1 20,0-20,-20 19,19 1,-19 20,0 0,-20 19,0 1,-20-1,0 21,0-21,-19-19,-1 0,20-1,-19-39</inkml:trace>
  <inkml:trace contextRef="#ctx0" brushRef="#br0" timeOffset="1.19749E6">7938 18276,'-20'0,"-20"0,20 20,40 0,-20 19,20 21,0-1,0 1,19 19,-19 1,20-21,-1 1,-19-41,20 1</inkml:trace>
  <inkml:trace contextRef="#ctx0" brushRef="#br0" timeOffset="1.19792E6">7779 18276,'0'-60,"0"1,0-21,0 41,20-41,-1 41,21-1,0 0,0 40,-21-20,21 40,-20 0,20 0,-21 39,1 21,20-1,-40 20,20-19,0-1,-20-19,19-1,-19-39,40 0</inkml:trace>
  <inkml:trace contextRef="#ctx0" brushRef="#br0" timeOffset="1.19823E6">8156 17661,'0'59,"0"21,20-21,-1 20,21 21,-20-21,40 0,-21-19,1 0,0-41,-21 21</inkml:trace>
  <inkml:trace contextRef="#ctx0" brushRef="#br0" timeOffset="1.19874E6">8533 18276,'0'-20,"0"0,0-20,0 21,0-21,0 20,0 0,-20 0,0 20,20 20,0 20,0 19,0-19,20 20,-20-1,40 1,-21-1,21-19,-20-20,20 0,-20-20,19 0,1-20,0 0,-21-20,1 20,0-39</inkml:trace>
  <inkml:trace contextRef="#ctx0" brushRef="#br0" timeOffset="1.19899E6">8612 17700,'0'40,"40"20,-20-1,39 1,1 39,-1-20,1-19,-20-1,19-19,-39-20,0 0,0 0</inkml:trace>
  <inkml:trace contextRef="#ctx0" brushRef="#br0" timeOffset="1.19931E6">8910 18216,'-20'-59,"20"39,20-20,-20 20,20 1,0-1,-1 0,1 0,20 40,-20 0,-20 19,20 1,-1 0,-19 19,20-19,-20 0,20-1,-20-19,20 0,0-20,-20 0</inkml:trace>
  <inkml:trace contextRef="#ctx0" brushRef="#br0" timeOffset="1.19973E6">9247 17740,'0'40,"0"-1,20 21,-20-20,20-21,0 1,19-40,-19 20,0-19,0 19,20 0,-21 0,21 39,-40 21,20-1,-20 1,0 19,-20-19,20-1,-20 1,0-20,1-1,-1-39</inkml:trace>
  <inkml:trace contextRef="#ctx0" brushRef="#br0" timeOffset="1.20187E6">7560 18395,'-19'40,"-1"-21,0 1,20 0,-20 20,0-20,0-20,-19 20,19-20,0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3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6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2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F0C2-9B74-4EBA-9C9A-A14463F086D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0988-0334-4AF0-957F-A9ECCD322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4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0"/>
            <a:ext cx="922020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-269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Political Structure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1774371"/>
            <a:ext cx="922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447800" y="3025642"/>
            <a:ext cx="9241970" cy="223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1" y="4343400"/>
            <a:ext cx="91875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85900" y="5638801"/>
            <a:ext cx="9203870" cy="763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85900" y="36933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Consuls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6029" y="306005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Senate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6029" y="177437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Praetors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07671" y="4332514"/>
            <a:ext cx="237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Centuriate</a:t>
            </a:r>
            <a:r>
              <a:rPr lang="en-US" dirty="0">
                <a:solidFill>
                  <a:schemeClr val="bg1"/>
                </a:solidFill>
              </a:rPr>
              <a:t> Assembly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85900" y="564890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Assembly of the Plebs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74040" y="71280"/>
              <a:ext cx="9058680" cy="3993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4680" y="61920"/>
                <a:ext cx="9077400" cy="401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566840" y="3721680"/>
              <a:ext cx="9094320" cy="3008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7480" y="3712320"/>
                <a:ext cx="9113040" cy="302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99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9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0"/>
            <a:ext cx="922020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-269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Political Structure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1774371"/>
            <a:ext cx="922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447800" y="3025642"/>
            <a:ext cx="9241970" cy="223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1" y="4343400"/>
            <a:ext cx="91875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85900" y="5638801"/>
            <a:ext cx="9203870" cy="763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85900" y="36933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Consuls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6029" y="306005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Senate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6029" y="177437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Praetors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07671" y="4332514"/>
            <a:ext cx="237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Centuriate</a:t>
            </a:r>
            <a:r>
              <a:rPr lang="en-US" dirty="0">
                <a:solidFill>
                  <a:schemeClr val="bg1"/>
                </a:solidFill>
              </a:rPr>
              <a:t> Assembly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85900" y="564890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Assembly of the Plebs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81240" y="100080"/>
              <a:ext cx="9044280" cy="2979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880" y="90720"/>
                <a:ext cx="9063000" cy="29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581240" y="221400"/>
              <a:ext cx="9079920" cy="6572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71880" y="212040"/>
                <a:ext cx="9098640" cy="65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693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9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0"/>
            <a:ext cx="922020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-269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Political Structure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1774371"/>
            <a:ext cx="9220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447800" y="3025642"/>
            <a:ext cx="9241970" cy="223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1" y="4343400"/>
            <a:ext cx="91875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85900" y="5638801"/>
            <a:ext cx="9203870" cy="763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85900" y="36933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Consuls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6029" y="306005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 Senate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6029" y="177437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Praetors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07671" y="4332514"/>
            <a:ext cx="237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Centuriate</a:t>
            </a:r>
            <a:r>
              <a:rPr lang="en-US" dirty="0">
                <a:solidFill>
                  <a:schemeClr val="bg1"/>
                </a:solidFill>
              </a:rPr>
              <a:t> Assembly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85900" y="564890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Assembly of the Plebs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616880" y="-28800"/>
              <a:ext cx="8937000" cy="2572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7520" y="-38160"/>
                <a:ext cx="8955720" cy="259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524000" y="2143080"/>
              <a:ext cx="9137160" cy="4765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14640" y="2133720"/>
                <a:ext cx="9155880" cy="478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34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9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Pfannenstiel</dc:creator>
  <cp:lastModifiedBy>Andy Pfannenstiel</cp:lastModifiedBy>
  <cp:revision>1</cp:revision>
  <dcterms:created xsi:type="dcterms:W3CDTF">2016-10-21T02:24:38Z</dcterms:created>
  <dcterms:modified xsi:type="dcterms:W3CDTF">2016-10-21T02:25:41Z</dcterms:modified>
</cp:coreProperties>
</file>