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27" r:id="rId2"/>
    <p:sldId id="332" r:id="rId3"/>
    <p:sldId id="328" r:id="rId4"/>
    <p:sldId id="301" r:id="rId5"/>
    <p:sldId id="302" r:id="rId6"/>
    <p:sldId id="336" r:id="rId7"/>
    <p:sldId id="258" r:id="rId8"/>
    <p:sldId id="308" r:id="rId9"/>
    <p:sldId id="259" r:id="rId10"/>
    <p:sldId id="309" r:id="rId11"/>
    <p:sldId id="260" r:id="rId12"/>
    <p:sldId id="272" r:id="rId13"/>
    <p:sldId id="298" r:id="rId14"/>
    <p:sldId id="261" r:id="rId15"/>
    <p:sldId id="262" r:id="rId16"/>
    <p:sldId id="263" r:id="rId17"/>
    <p:sldId id="265" r:id="rId18"/>
    <p:sldId id="324" r:id="rId19"/>
    <p:sldId id="325" r:id="rId20"/>
    <p:sldId id="335" r:id="rId21"/>
    <p:sldId id="267" r:id="rId22"/>
    <p:sldId id="268" r:id="rId23"/>
    <p:sldId id="275" r:id="rId24"/>
    <p:sldId id="326" r:id="rId25"/>
    <p:sldId id="273" r:id="rId26"/>
    <p:sldId id="274" r:id="rId27"/>
    <p:sldId id="333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8" autoAdjust="0"/>
    <p:restoredTop sz="94660"/>
  </p:normalViewPr>
  <p:slideViewPr>
    <p:cSldViewPr>
      <p:cViewPr varScale="1">
        <p:scale>
          <a:sx n="102" d="100"/>
          <a:sy n="102" d="100"/>
        </p:scale>
        <p:origin x="1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1336F-9327-4399-B6DA-14B32D247E92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6476-13AA-480A-B294-33B77091E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C7E1-6790-4403-ADE7-0BC114C569CB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69D0-E796-4F25-82DC-BDA38DE6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CBA276-FC3F-4ADC-92B4-4D3EF284DEB4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frm=1&amp;source=imgres&amp;cd=&amp;cad=rja&amp;uact=8&amp;ved=0ahUKEwi53fL2iaLKAhUK-GMKHWPZAsUQjRwICTAA&amp;url=https://en.wikipedia.org/wiki/Xi'an&amp;psig=AFQjCNH3rDi2tzSV4nLGXBXJlisxnheqvA&amp;ust=14526126452152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and Song Dynasty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piece of infrastructure was made during these dynasties dramatically improved trade?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Grand Canal</a:t>
            </a:r>
          </a:p>
          <a:p>
            <a:endParaRPr lang="en-US" dirty="0"/>
          </a:p>
          <a:p>
            <a:r>
              <a:rPr lang="en-US" dirty="0" smtClean="0"/>
              <a:t>What VERY uncomfortable custom was often practiced by women starting in the Song Dynasty?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Footbinding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382000" cy="5749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/>
              <a:t>The Sui and Tang dynasties, 589-907 CE</a:t>
            </a:r>
          </a:p>
        </p:txBody>
      </p:sp>
      <p:pic>
        <p:nvPicPr>
          <p:cNvPr id="21508" name="Picture 4" descr="ben06937_m1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76300"/>
            <a:ext cx="92360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88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Reunification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Sui dynasty was followed by: the Tang dynasty (618-907) and the Song dynasty (960-1279)</a:t>
            </a:r>
          </a:p>
          <a:p>
            <a:r>
              <a:rPr lang="en-US" dirty="0" smtClean="0"/>
              <a:t>Both used the same state structure: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Centralized government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 major departments = personnel, finance, rites, army, justice, and public works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Censorate = agency that watched over the rest of government to make sure everything ran smoothly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 officials chosen based on a revived Confucian-based examination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and Song Dynasties</a:t>
            </a:r>
            <a:endParaRPr lang="en-US" dirty="0"/>
          </a:p>
        </p:txBody>
      </p:sp>
      <p:pic>
        <p:nvPicPr>
          <p:cNvPr id="4" name="Picture 2" descr="map_09_01_tang_song_dyna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1534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“Golden Age” of </a:t>
            </a:r>
            <a:r>
              <a:rPr lang="en-US" dirty="0" smtClean="0"/>
              <a:t>China</a:t>
            </a:r>
            <a:endParaRPr lang="en-US" alt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" y="1570038"/>
            <a:ext cx="5181600" cy="4525963"/>
          </a:xfrm>
        </p:spPr>
        <p:txBody>
          <a:bodyPr/>
          <a:lstStyle/>
          <a:p>
            <a:pPr marL="274320" lvl="1" indent="0">
              <a:buNone/>
            </a:pPr>
            <a:r>
              <a:rPr lang="en-US" sz="2700" dirty="0" smtClean="0">
                <a:solidFill>
                  <a:schemeClr val="tx1"/>
                </a:solidFill>
              </a:rPr>
              <a:t>Foreigners  Present their tribute from their homeland</a:t>
            </a:r>
          </a:p>
          <a:p>
            <a:pPr marL="274320" lvl="1" indent="0">
              <a:buNone/>
            </a:pPr>
            <a:endParaRPr lang="en-US" sz="27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In return, the </a:t>
            </a:r>
            <a:r>
              <a:rPr lang="en-US" dirty="0">
                <a:solidFill>
                  <a:srgbClr val="FF0000"/>
                </a:solidFill>
              </a:rPr>
              <a:t>Chinese emperor would grant </a:t>
            </a:r>
            <a:r>
              <a:rPr lang="en-US" dirty="0" smtClean="0">
                <a:solidFill>
                  <a:srgbClr val="FF0000"/>
                </a:solidFill>
              </a:rPr>
              <a:t>foreigners </a:t>
            </a:r>
            <a:r>
              <a:rPr lang="en-US" dirty="0">
                <a:solidFill>
                  <a:srgbClr val="FF0000"/>
                </a:solidFill>
              </a:rPr>
              <a:t>permission to stay &amp; trade in China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Tang China </a:t>
            </a:r>
            <a:r>
              <a:rPr lang="en-US" altLang="en-US" dirty="0" smtClean="0">
                <a:solidFill>
                  <a:srgbClr val="FF0000"/>
                </a:solidFill>
                <a:cs typeface="Times New Roman" pitchFamily="18" charset="0"/>
              </a:rPr>
              <a:t>began calling itself as the 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dirty="0" smtClean="0">
                <a:solidFill>
                  <a:srgbClr val="FF0000"/>
                </a:solidFill>
                <a:cs typeface="Times New Roman" pitchFamily="18" charset="0"/>
              </a:rPr>
              <a:t>Middle Kingdom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70038"/>
            <a:ext cx="35814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“Golden Age”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Focus on arts and literature</a:t>
            </a:r>
          </a:p>
          <a:p>
            <a:r>
              <a:rPr lang="en-US" dirty="0" smtClean="0"/>
              <a:t>Excellence in poetry, landscape painting, and ceramics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Neo-Confucianism = revival of Confucianism mixed with Buddhist and Daoist elements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homeil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438400"/>
            <a:ext cx="1993900" cy="1993900"/>
          </a:xfrm>
          <a:prstGeom prst="rect">
            <a:avLst/>
          </a:prstGeom>
          <a:noFill/>
        </p:spPr>
      </p:pic>
      <p:pic>
        <p:nvPicPr>
          <p:cNvPr id="5" name="Picture 5" descr="chinese_tea_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0"/>
            <a:ext cx="2413000" cy="16398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220789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“Golden Age”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527048"/>
            <a:ext cx="4919472" cy="4572000"/>
          </a:xfrm>
        </p:spPr>
        <p:txBody>
          <a:bodyPr/>
          <a:lstStyle/>
          <a:p>
            <a:r>
              <a:rPr lang="en-US" dirty="0" smtClean="0"/>
              <a:t>Advancements in agriculture</a:t>
            </a:r>
          </a:p>
          <a:p>
            <a:r>
              <a:rPr lang="en-US" dirty="0" smtClean="0"/>
              <a:t>Most important = </a:t>
            </a:r>
            <a:r>
              <a:rPr lang="en-US" dirty="0" smtClean="0">
                <a:solidFill>
                  <a:srgbClr val="FF0000"/>
                </a:solidFill>
              </a:rPr>
              <a:t>adoption of a fast-ripening and drought-resistant strain of rice from Vietnam</a:t>
            </a:r>
          </a:p>
          <a:p>
            <a:r>
              <a:rPr lang="en-US" dirty="0" smtClean="0"/>
              <a:t>Result = </a:t>
            </a:r>
            <a:r>
              <a:rPr lang="en-US" dirty="0" smtClean="0">
                <a:solidFill>
                  <a:srgbClr val="FF0000"/>
                </a:solidFill>
              </a:rPr>
              <a:t>rapid population growth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Jumped to 120 million people by 1200 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4646">
            <a:off x="381000" y="2362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“Golden Age”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572000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people began to move to cities</a:t>
            </a:r>
          </a:p>
          <a:p>
            <a:r>
              <a:rPr lang="en-US" dirty="0" smtClean="0"/>
              <a:t>Dozens of Chinese cities numbered over 100,000 people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Capital of Song </a:t>
            </a:r>
            <a:r>
              <a:rPr lang="en-US" dirty="0" smtClean="0"/>
              <a:t>dynasty </a:t>
            </a:r>
            <a:r>
              <a:rPr lang="en-US" dirty="0" smtClean="0">
                <a:solidFill>
                  <a:srgbClr val="FF0000"/>
                </a:solidFill>
              </a:rPr>
              <a:t>called Hangzhou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Had over 1 million people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19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46482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Modern picture of Hangzhou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“Golden Age”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Woodblock and moveable type </a:t>
            </a:r>
            <a:r>
              <a:rPr lang="en-US" dirty="0" smtClean="0">
                <a:sym typeface="Wingdings" pitchFamily="2" charset="2"/>
              </a:rPr>
              <a:t> led to the first printed books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Larger ships and magnetic compass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Gunpowder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31FASVP34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3929">
            <a:off x="685800" y="3810000"/>
            <a:ext cx="1757363" cy="1757363"/>
          </a:xfrm>
          <a:prstGeom prst="rect">
            <a:avLst/>
          </a:prstGeom>
          <a:noFill/>
        </p:spPr>
      </p:pic>
      <p:pic>
        <p:nvPicPr>
          <p:cNvPr id="5" name="Picture 5" descr="movable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4335">
            <a:off x="5715000" y="3352800"/>
            <a:ext cx="2971800" cy="22288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3081">
            <a:off x="2795751" y="3480421"/>
            <a:ext cx="2557463" cy="257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“Golden Age”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Merchants from the </a:t>
            </a:r>
            <a:r>
              <a:rPr lang="en-US" dirty="0" smtClean="0">
                <a:solidFill>
                  <a:srgbClr val="FF0000"/>
                </a:solidFill>
              </a:rPr>
              <a:t>Abbasid Dynasty interacted with Tang Dynasty on the Silk Road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Islam and knowledge of medicine </a:t>
            </a:r>
            <a:r>
              <a:rPr lang="en-US" dirty="0" smtClean="0"/>
              <a:t>was</a:t>
            </a:r>
            <a:r>
              <a:rPr lang="en-US" dirty="0" smtClean="0">
                <a:solidFill>
                  <a:srgbClr val="FF0000"/>
                </a:solidFill>
              </a:rPr>
              <a:t> introduced </a:t>
            </a:r>
            <a:r>
              <a:rPr lang="en-US" dirty="0" smtClean="0"/>
              <a:t>into China </a:t>
            </a:r>
            <a:r>
              <a:rPr lang="en-US" dirty="0" smtClean="0">
                <a:solidFill>
                  <a:srgbClr val="FF0000"/>
                </a:solidFill>
              </a:rPr>
              <a:t>by the 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Century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Abbasid learned paper making, gunpowder, woodblock printing, and botany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2/22/1_great_mosque_xian_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6929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Theme Tuesday </a:t>
            </a:r>
            <a:r>
              <a:rPr lang="en-US" dirty="0" err="1" smtClean="0">
                <a:solidFill>
                  <a:srgbClr val="FF0000"/>
                </a:solidFill>
              </a:rPr>
              <a:t>Bellwork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What is an example of </a:t>
            </a:r>
            <a:r>
              <a:rPr lang="en-US" b="1" dirty="0"/>
              <a:t>Development and Interaction of </a:t>
            </a:r>
            <a:r>
              <a:rPr lang="en-US" b="1" dirty="0" smtClean="0"/>
              <a:t>Cultures during the Crusades?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Answers Vary</a:t>
            </a:r>
          </a:p>
          <a:p>
            <a:endParaRPr lang="en-US" b="1" dirty="0"/>
          </a:p>
          <a:p>
            <a:r>
              <a:rPr lang="en-US" b="1" dirty="0" smtClean="0"/>
              <a:t>What is an example Creation</a:t>
            </a:r>
            <a:r>
              <a:rPr lang="en-US" b="1" dirty="0"/>
              <a:t>, Expansion and Interaction of Economic </a:t>
            </a:r>
            <a:r>
              <a:rPr lang="en-US" b="1" dirty="0" smtClean="0"/>
              <a:t>Systems during the Han Dynasty?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Answers Vary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“Golden Age”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981200"/>
            <a:ext cx="4690872" cy="411784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Iron industry boomed</a:t>
            </a:r>
          </a:p>
          <a:p>
            <a:r>
              <a:rPr lang="en-US" dirty="0" smtClean="0"/>
              <a:t>Used to make: suits of armor, arrowheads, coins, tools, bells in Buddhist monasteries, etc.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5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“Golden Age”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527048"/>
            <a:ext cx="5224272" cy="4572000"/>
          </a:xfrm>
        </p:spPr>
        <p:txBody>
          <a:bodyPr/>
          <a:lstStyle/>
          <a:p>
            <a:r>
              <a:rPr lang="en-US" dirty="0" smtClean="0"/>
              <a:t>Chinese </a:t>
            </a:r>
            <a:r>
              <a:rPr lang="en-US" dirty="0" smtClean="0">
                <a:solidFill>
                  <a:srgbClr val="FF0000"/>
                </a:solidFill>
              </a:rPr>
              <a:t>women HAD been enjoying a looser patriarchal system in disunity </a:t>
            </a:r>
          </a:p>
          <a:p>
            <a:r>
              <a:rPr lang="en-US" dirty="0" smtClean="0"/>
              <a:t>With Song dynasty = major revival of Confucianism = belief in female subordination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Patriarchal restrictions began to tighten again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152775" cy="404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Began between the ages of 4 and 7</a:t>
            </a:r>
          </a:p>
          <a:p>
            <a:r>
              <a:rPr lang="en-US" dirty="0" smtClean="0"/>
              <a:t>Involved the tight wrapping of young girls’ feet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Broke the bones and caused intense pain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Goal = to make the feet small and delicate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Sign of female beauty</a:t>
            </a:r>
          </a:p>
          <a:p>
            <a:r>
              <a:rPr lang="en-US" dirty="0" smtClean="0"/>
              <a:t>Kept the women at home</a:t>
            </a:r>
          </a:p>
          <a:p>
            <a:r>
              <a:rPr lang="en-US" dirty="0" smtClean="0"/>
              <a:t>Began with just elite women, but soon became a common practice with all classes</a:t>
            </a:r>
          </a:p>
          <a:p>
            <a:endParaRPr lang="en-US" dirty="0" smtClean="0"/>
          </a:p>
        </p:txBody>
      </p:sp>
      <p:pic>
        <p:nvPicPr>
          <p:cNvPr id="4" name="Picture 5" descr="footbi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324486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pic>
        <p:nvPicPr>
          <p:cNvPr id="4" name="Picture 5" descr="footbi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3962400" cy="3625627"/>
          </a:xfrm>
          <a:prstGeom prst="rect">
            <a:avLst/>
          </a:prstGeom>
          <a:noFill/>
        </p:spPr>
      </p:pic>
      <p:pic>
        <p:nvPicPr>
          <p:cNvPr id="5" name="Picture 4" descr="FootBindingRxSc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6869113" cy="186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pload.wikimedia.org/wikipedia/commons/thumb/d/db/Natural_vs._bound_feet_comparison%2C_1902.JPG/452px-Natural_vs._bound_feet_comparison%2C_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49"/>
            <a:ext cx="6172200" cy="65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pic>
        <p:nvPicPr>
          <p:cNvPr id="4" name="Picture 4" descr="ar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356100" cy="2940050"/>
          </a:xfrm>
          <a:prstGeom prst="rect">
            <a:avLst/>
          </a:prstGeom>
          <a:noFill/>
        </p:spPr>
      </p:pic>
      <p:pic>
        <p:nvPicPr>
          <p:cNvPr id="5" name="Picture 6" descr="bndfe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291879" cy="495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pic>
        <p:nvPicPr>
          <p:cNvPr id="4" name="Picture 4" descr="bndf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455988" cy="4191000"/>
          </a:xfrm>
          <a:prstGeom prst="rect">
            <a:avLst/>
          </a:prstGeom>
          <a:noFill/>
        </p:spPr>
      </p:pic>
      <p:pic>
        <p:nvPicPr>
          <p:cNvPr id="5" name="Picture 6" descr="A_HIGH_CASTE_LADYS_DAINTY_LILY_F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38446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 Dynasty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at least three ways that the Sui Dynasty and Qin Dynasty are similar?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Unified China, Short rule, Unpopular building projects, Failed expansions, Forced labor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WWBAT: Discuss the accomplishments of China’s Golden Age and continue gathering info on Tang and Song China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WWBAT: Discuss the reunification of China and the accomplishments of the “Golden Age”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11/16/2017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Golden Age of China</a:t>
            </a:r>
          </a:p>
          <a:p>
            <a:r>
              <a:rPr lang="en-US" dirty="0" smtClean="0"/>
              <a:t>This will be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" y="-42386"/>
            <a:ext cx="9144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9050" y="2057400"/>
            <a:ext cx="91440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" y="738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Reunification of China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8383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“Golden” Age  of China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Reunification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the collapse of the </a:t>
            </a:r>
            <a:r>
              <a:rPr lang="en-US" dirty="0" smtClean="0">
                <a:solidFill>
                  <a:srgbClr val="FF0000"/>
                </a:solidFill>
              </a:rPr>
              <a:t>Han Dynasty </a:t>
            </a:r>
            <a:r>
              <a:rPr lang="en-US" dirty="0" smtClean="0"/>
              <a:t>China again fell into a </a:t>
            </a:r>
            <a:r>
              <a:rPr lang="en-US" dirty="0" smtClean="0">
                <a:solidFill>
                  <a:srgbClr val="FF0000"/>
                </a:solidFill>
              </a:rPr>
              <a:t>time disunity and division</a:t>
            </a:r>
          </a:p>
          <a:p>
            <a:endParaRPr lang="en-US" dirty="0"/>
          </a:p>
          <a:p>
            <a:r>
              <a:rPr lang="en-US" dirty="0" smtClean="0"/>
              <a:t>This lasted for almost 300 years</a:t>
            </a:r>
          </a:p>
          <a:p>
            <a:endParaRPr lang="en-US" dirty="0"/>
          </a:p>
          <a:p>
            <a:r>
              <a:rPr lang="en-US" dirty="0" smtClean="0"/>
              <a:t>Time period was </a:t>
            </a:r>
            <a:r>
              <a:rPr lang="en-US" dirty="0" smtClean="0">
                <a:solidFill>
                  <a:srgbClr val="FF0000"/>
                </a:solidFill>
              </a:rPr>
              <a:t>known as </a:t>
            </a:r>
            <a:r>
              <a:rPr lang="en-US" dirty="0"/>
              <a:t>the period of </a:t>
            </a:r>
            <a:r>
              <a:rPr lang="en-US" dirty="0">
                <a:solidFill>
                  <a:srgbClr val="FF0000"/>
                </a:solidFill>
              </a:rPr>
              <a:t>Sixteen Kingdoms</a:t>
            </a:r>
          </a:p>
        </p:txBody>
      </p:sp>
    </p:spTree>
    <p:extLst>
      <p:ext uri="{BB962C8B-B14F-4D97-AF65-F5344CB8AC3E}">
        <p14:creationId xmlns:p14="http://schemas.microsoft.com/office/powerpoint/2010/main" val="20626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Reunification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797552"/>
          </a:xfrm>
        </p:spPr>
        <p:txBody>
          <a:bodyPr/>
          <a:lstStyle/>
          <a:p>
            <a:r>
              <a:rPr lang="en-US" dirty="0" smtClean="0"/>
              <a:t>China </a:t>
            </a:r>
            <a:r>
              <a:rPr lang="en-US" dirty="0" smtClean="0">
                <a:solidFill>
                  <a:srgbClr val="FF0000"/>
                </a:solidFill>
              </a:rPr>
              <a:t>regained its unity under the Sui dynasty (589-618)</a:t>
            </a:r>
          </a:p>
          <a:p>
            <a:r>
              <a:rPr lang="en-US" dirty="0" smtClean="0"/>
              <a:t>Reunified China with the construction of the Grand Canal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Short-lived dynasty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Ruthless emperors = unpopular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Failed attempt to conquer Korea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wasted resources and upset people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Sui dynasty = overthrown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3438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Reunification of China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The Sui Dynasty </a:t>
            </a:r>
            <a:r>
              <a:rPr lang="en-US" altLang="en-US" dirty="0" smtClean="0">
                <a:solidFill>
                  <a:srgbClr val="FF0000"/>
                </a:solidFill>
                <a:cs typeface="Times New Roman" pitchFamily="18" charset="0"/>
              </a:rPr>
              <a:t>undertook massive building projects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Made additions to the Great Wall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Developed the Grand Canal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 combination of </a:t>
            </a:r>
            <a:r>
              <a:rPr lang="en-US" altLang="en-US" dirty="0" smtClean="0">
                <a:solidFill>
                  <a:srgbClr val="FF0000"/>
                </a:solidFill>
              </a:rPr>
              <a:t>slave labor, military, and conscripted labor</a:t>
            </a:r>
            <a:r>
              <a:rPr lang="en-US" altLang="en-US" dirty="0" smtClean="0"/>
              <a:t> were </a:t>
            </a:r>
            <a:r>
              <a:rPr lang="en-US" altLang="en-US" dirty="0" smtClean="0">
                <a:solidFill>
                  <a:srgbClr val="FF0000"/>
                </a:solidFill>
              </a:rPr>
              <a:t>used for these </a:t>
            </a:r>
            <a:r>
              <a:rPr lang="en-US" altLang="en-US" dirty="0" smtClean="0"/>
              <a:t>building </a:t>
            </a:r>
            <a:r>
              <a:rPr lang="en-US" altLang="en-US" dirty="0" smtClean="0">
                <a:solidFill>
                  <a:srgbClr val="FF0000"/>
                </a:solidFill>
              </a:rPr>
              <a:t>projects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Conscripted labor=Required work done for the government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0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Canal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84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429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3304</TotalTime>
  <Words>735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Georgia</vt:lpstr>
      <vt:lpstr>Times New Roman</vt:lpstr>
      <vt:lpstr>Wingdings</vt:lpstr>
      <vt:lpstr>Wingdings 2</vt:lpstr>
      <vt:lpstr>Civic</vt:lpstr>
      <vt:lpstr>Tang and Song Dynasty Bellwork</vt:lpstr>
      <vt:lpstr>Theme Tuesday Bellwork</vt:lpstr>
      <vt:lpstr>Objective</vt:lpstr>
      <vt:lpstr>Interactive Notebook Setup</vt:lpstr>
      <vt:lpstr>PowerPoint Presentation</vt:lpstr>
      <vt:lpstr>The Reunification of China</vt:lpstr>
      <vt:lpstr>The Reunification of China</vt:lpstr>
      <vt:lpstr>The Reunification of China</vt:lpstr>
      <vt:lpstr>The Grand Canal</vt:lpstr>
      <vt:lpstr>.</vt:lpstr>
      <vt:lpstr>The Reunification of China</vt:lpstr>
      <vt:lpstr>Tang and Song Dynasties</vt:lpstr>
      <vt:lpstr>The “Golden Age” of China</vt:lpstr>
      <vt:lpstr>The “Golden Age” of China</vt:lpstr>
      <vt:lpstr>The “Golden Age” of China</vt:lpstr>
      <vt:lpstr>The “Golden Age” of China</vt:lpstr>
      <vt:lpstr>The “Golden Age” of China</vt:lpstr>
      <vt:lpstr>The “Golden Age” of China</vt:lpstr>
      <vt:lpstr>PowerPoint Presentation</vt:lpstr>
      <vt:lpstr>The “Golden Age” of China</vt:lpstr>
      <vt:lpstr>The “Golden Age” of China</vt:lpstr>
      <vt:lpstr>Foot Binding</vt:lpstr>
      <vt:lpstr>Foot Binding</vt:lpstr>
      <vt:lpstr>PowerPoint Presentation</vt:lpstr>
      <vt:lpstr>Foot Binding</vt:lpstr>
      <vt:lpstr>Foot Binding</vt:lpstr>
      <vt:lpstr>Sui Dynasty Bellwork</vt:lpstr>
      <vt:lpstr>Objective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the World 500 - 1300</dc:title>
  <dc:creator>GSCS</dc:creator>
  <cp:lastModifiedBy>Pfannenstiel, Andrew</cp:lastModifiedBy>
  <cp:revision>115</cp:revision>
  <cp:lastPrinted>2016-01-12T15:08:11Z</cp:lastPrinted>
  <dcterms:created xsi:type="dcterms:W3CDTF">2011-10-31T19:47:45Z</dcterms:created>
  <dcterms:modified xsi:type="dcterms:W3CDTF">2017-11-16T22:15:44Z</dcterms:modified>
</cp:coreProperties>
</file>