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79" r:id="rId4"/>
    <p:sldId id="267" r:id="rId5"/>
    <p:sldId id="262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56" r:id="rId18"/>
    <p:sldId id="280" r:id="rId19"/>
    <p:sldId id="281" r:id="rId20"/>
    <p:sldId id="26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886FA-9D67-4AD9-BFAB-D08361C1545A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0915ED-49D9-45D3-AB37-D43DE6E50FD6}">
      <dgm:prSet phldrT="[Text]" custT="1"/>
      <dgm:spPr/>
      <dgm:t>
        <a:bodyPr/>
        <a:lstStyle/>
        <a:p>
          <a:r>
            <a:rPr lang="en-US" sz="3600" b="1" dirty="0">
              <a:latin typeface="Papyrus" pitchFamily="66" charset="0"/>
            </a:rPr>
            <a:t>Civilization</a:t>
          </a:r>
        </a:p>
      </dgm:t>
    </dgm:pt>
    <dgm:pt modelId="{3AC8E13E-4049-4DC0-ADDB-C5EED441C835}" type="parTrans" cxnId="{3E952262-D19E-441C-830D-C992F7834419}">
      <dgm:prSet/>
      <dgm:spPr/>
      <dgm:t>
        <a:bodyPr/>
        <a:lstStyle/>
        <a:p>
          <a:endParaRPr lang="en-US"/>
        </a:p>
      </dgm:t>
    </dgm:pt>
    <dgm:pt modelId="{96B49B58-3AE2-4F13-BA62-6A5B052E31EE}" type="sibTrans" cxnId="{3E952262-D19E-441C-830D-C992F7834419}">
      <dgm:prSet/>
      <dgm:spPr/>
      <dgm:t>
        <a:bodyPr/>
        <a:lstStyle/>
        <a:p>
          <a:endParaRPr lang="en-US"/>
        </a:p>
      </dgm:t>
    </dgm:pt>
    <dgm:pt modelId="{0092D892-AA0E-41EF-847A-79E26A035197}">
      <dgm:prSet phldrT="[Text]" custT="1"/>
      <dgm:spPr/>
      <dgm:t>
        <a:bodyPr/>
        <a:lstStyle/>
        <a:p>
          <a:r>
            <a:rPr lang="en-US" sz="2800" dirty="0">
              <a:latin typeface="Papyrus" pitchFamily="66" charset="0"/>
            </a:rPr>
            <a:t>Complex Institutions</a:t>
          </a:r>
        </a:p>
      </dgm:t>
    </dgm:pt>
    <dgm:pt modelId="{C185453E-A4F7-49D5-B7BE-6166B6AA3C7C}" type="parTrans" cxnId="{A4DF0ABC-5A02-4603-9830-91CDD0FCFE04}">
      <dgm:prSet/>
      <dgm:spPr/>
      <dgm:t>
        <a:bodyPr/>
        <a:lstStyle/>
        <a:p>
          <a:endParaRPr lang="en-US"/>
        </a:p>
      </dgm:t>
    </dgm:pt>
    <dgm:pt modelId="{B9479D49-236E-41CB-A4B3-A8CB01534D8E}" type="sibTrans" cxnId="{A4DF0ABC-5A02-4603-9830-91CDD0FCFE04}">
      <dgm:prSet/>
      <dgm:spPr/>
      <dgm:t>
        <a:bodyPr/>
        <a:lstStyle/>
        <a:p>
          <a:endParaRPr lang="en-US"/>
        </a:p>
      </dgm:t>
    </dgm:pt>
    <dgm:pt modelId="{690BA65B-5833-494B-AB58-6286F4EB519E}">
      <dgm:prSet phldrT="[Text]"/>
      <dgm:spPr/>
      <dgm:t>
        <a:bodyPr/>
        <a:lstStyle/>
        <a:p>
          <a:r>
            <a:rPr lang="en-US" dirty="0">
              <a:latin typeface="Papyrus" pitchFamily="66" charset="0"/>
            </a:rPr>
            <a:t>gov't, religion, education, etc.</a:t>
          </a:r>
        </a:p>
      </dgm:t>
    </dgm:pt>
    <dgm:pt modelId="{F98108B8-E6BC-4A13-A7A8-35B51FCBBFA7}" type="parTrans" cxnId="{00708C99-54E0-472D-923B-759A7A16281F}">
      <dgm:prSet/>
      <dgm:spPr/>
      <dgm:t>
        <a:bodyPr/>
        <a:lstStyle/>
        <a:p>
          <a:endParaRPr lang="en-US"/>
        </a:p>
      </dgm:t>
    </dgm:pt>
    <dgm:pt modelId="{14A5ED31-DFB4-4BF0-8BA3-D53B6DB11CB0}" type="sibTrans" cxnId="{00708C99-54E0-472D-923B-759A7A16281F}">
      <dgm:prSet/>
      <dgm:spPr/>
      <dgm:t>
        <a:bodyPr/>
        <a:lstStyle/>
        <a:p>
          <a:endParaRPr lang="en-US"/>
        </a:p>
      </dgm:t>
    </dgm:pt>
    <dgm:pt modelId="{F99F4B3C-898C-44F1-B3EC-4325CF75FBB6}">
      <dgm:prSet phldrT="[Text]" custT="1"/>
      <dgm:spPr/>
      <dgm:t>
        <a:bodyPr/>
        <a:lstStyle/>
        <a:p>
          <a:r>
            <a:rPr lang="en-US" sz="2800">
              <a:latin typeface="Papyrus" pitchFamily="66" charset="0"/>
            </a:rPr>
            <a:t>Record Keeping</a:t>
          </a:r>
        </a:p>
      </dgm:t>
    </dgm:pt>
    <dgm:pt modelId="{B57839D2-9298-41D6-9BE5-BD4AB50C5A5C}" type="parTrans" cxnId="{42E5F803-D46B-4297-A9C0-118CC5774B92}">
      <dgm:prSet/>
      <dgm:spPr/>
      <dgm:t>
        <a:bodyPr/>
        <a:lstStyle/>
        <a:p>
          <a:endParaRPr lang="en-US"/>
        </a:p>
      </dgm:t>
    </dgm:pt>
    <dgm:pt modelId="{E901E0D7-E343-4611-911A-E5596E6D269D}" type="sibTrans" cxnId="{42E5F803-D46B-4297-A9C0-118CC5774B92}">
      <dgm:prSet/>
      <dgm:spPr/>
      <dgm:t>
        <a:bodyPr/>
        <a:lstStyle/>
        <a:p>
          <a:endParaRPr lang="en-US"/>
        </a:p>
      </dgm:t>
    </dgm:pt>
    <dgm:pt modelId="{A1173032-75DF-4F65-BDB4-942C0D20A48A}">
      <dgm:prSet phldrT="[Text]"/>
      <dgm:spPr/>
      <dgm:t>
        <a:bodyPr/>
        <a:lstStyle/>
        <a:p>
          <a:r>
            <a:rPr lang="en-US">
              <a:latin typeface="Papyrus" pitchFamily="66" charset="0"/>
            </a:rPr>
            <a:t>food supplies, laws, tax collection</a:t>
          </a:r>
        </a:p>
      </dgm:t>
    </dgm:pt>
    <dgm:pt modelId="{9A66F9E7-0EFD-4749-9A7A-84EDB751B2F8}" type="parTrans" cxnId="{3E2ED727-262C-4E73-B8E8-9CDD13111216}">
      <dgm:prSet/>
      <dgm:spPr/>
      <dgm:t>
        <a:bodyPr/>
        <a:lstStyle/>
        <a:p>
          <a:endParaRPr lang="en-US"/>
        </a:p>
      </dgm:t>
    </dgm:pt>
    <dgm:pt modelId="{5F849879-84DC-4B6D-8FCE-A9C7901B4D83}" type="sibTrans" cxnId="{3E2ED727-262C-4E73-B8E8-9CDD13111216}">
      <dgm:prSet/>
      <dgm:spPr/>
      <dgm:t>
        <a:bodyPr/>
        <a:lstStyle/>
        <a:p>
          <a:endParaRPr lang="en-US"/>
        </a:p>
      </dgm:t>
    </dgm:pt>
    <dgm:pt modelId="{82E0EA6B-4C98-4528-8A88-8E39E935A51F}">
      <dgm:prSet custT="1"/>
      <dgm:spPr/>
      <dgm:t>
        <a:bodyPr/>
        <a:lstStyle/>
        <a:p>
          <a:r>
            <a:rPr lang="en-US" sz="2800">
              <a:latin typeface="Papyrus" pitchFamily="66" charset="0"/>
            </a:rPr>
            <a:t>Advanced Technology</a:t>
          </a:r>
        </a:p>
      </dgm:t>
    </dgm:pt>
    <dgm:pt modelId="{C5E9F38C-89D5-40C1-A353-11895E49D69F}" type="parTrans" cxnId="{BA6469B0-78FA-42D1-BA03-228C6BBC9F5C}">
      <dgm:prSet/>
      <dgm:spPr/>
      <dgm:t>
        <a:bodyPr/>
        <a:lstStyle/>
        <a:p>
          <a:endParaRPr lang="en-US"/>
        </a:p>
      </dgm:t>
    </dgm:pt>
    <dgm:pt modelId="{4D2D6913-4159-47CA-8EE3-32E554C69F05}" type="sibTrans" cxnId="{BA6469B0-78FA-42D1-BA03-228C6BBC9F5C}">
      <dgm:prSet/>
      <dgm:spPr/>
      <dgm:t>
        <a:bodyPr/>
        <a:lstStyle/>
        <a:p>
          <a:endParaRPr lang="en-US"/>
        </a:p>
      </dgm:t>
    </dgm:pt>
    <dgm:pt modelId="{0FDA0056-F84A-4F03-842E-3743F78C66FA}">
      <dgm:prSet custT="1"/>
      <dgm:spPr/>
      <dgm:t>
        <a:bodyPr/>
        <a:lstStyle/>
        <a:p>
          <a:r>
            <a:rPr lang="en-US" sz="2800">
              <a:latin typeface="Papyrus" pitchFamily="66" charset="0"/>
            </a:rPr>
            <a:t>Specialized Workers</a:t>
          </a:r>
        </a:p>
      </dgm:t>
    </dgm:pt>
    <dgm:pt modelId="{864DD80C-5140-408C-B116-5F0A26E1C948}" type="parTrans" cxnId="{0C17046B-4F35-4941-B8E0-8EE2DDE3E50B}">
      <dgm:prSet/>
      <dgm:spPr/>
      <dgm:t>
        <a:bodyPr/>
        <a:lstStyle/>
        <a:p>
          <a:endParaRPr lang="en-US"/>
        </a:p>
      </dgm:t>
    </dgm:pt>
    <dgm:pt modelId="{5153CDC3-A96B-4ED8-B743-242D9CC945C8}" type="sibTrans" cxnId="{0C17046B-4F35-4941-B8E0-8EE2DDE3E50B}">
      <dgm:prSet/>
      <dgm:spPr/>
      <dgm:t>
        <a:bodyPr/>
        <a:lstStyle/>
        <a:p>
          <a:endParaRPr lang="en-US"/>
        </a:p>
      </dgm:t>
    </dgm:pt>
    <dgm:pt modelId="{E550D162-07EA-4CEF-8333-13F1E88A5F92}">
      <dgm:prSet custT="1"/>
      <dgm:spPr/>
      <dgm:t>
        <a:bodyPr/>
        <a:lstStyle/>
        <a:p>
          <a:r>
            <a:rPr lang="en-US" sz="2800">
              <a:latin typeface="Papyrus" pitchFamily="66" charset="0"/>
            </a:rPr>
            <a:t>Advanced Cities</a:t>
          </a:r>
        </a:p>
      </dgm:t>
    </dgm:pt>
    <dgm:pt modelId="{A35CD21E-69AE-4345-BEFF-43CA6B2559D8}" type="parTrans" cxnId="{304FE0C8-74A6-4819-8809-2C1AA1E509A3}">
      <dgm:prSet/>
      <dgm:spPr/>
      <dgm:t>
        <a:bodyPr/>
        <a:lstStyle/>
        <a:p>
          <a:endParaRPr lang="en-US"/>
        </a:p>
      </dgm:t>
    </dgm:pt>
    <dgm:pt modelId="{5A0BB78E-3FAA-410A-8214-F352479506E0}" type="sibTrans" cxnId="{304FE0C8-74A6-4819-8809-2C1AA1E509A3}">
      <dgm:prSet/>
      <dgm:spPr/>
      <dgm:t>
        <a:bodyPr/>
        <a:lstStyle/>
        <a:p>
          <a:endParaRPr lang="en-US"/>
        </a:p>
      </dgm:t>
    </dgm:pt>
    <dgm:pt modelId="{E457FC9A-6CEA-4A09-A62C-95490764F773}">
      <dgm:prSet/>
      <dgm:spPr/>
      <dgm:t>
        <a:bodyPr/>
        <a:lstStyle/>
        <a:p>
          <a:r>
            <a:rPr lang="en-US">
              <a:latin typeface="Papyrus" pitchFamily="66" charset="0"/>
            </a:rPr>
            <a:t>tools, metalworking</a:t>
          </a:r>
        </a:p>
      </dgm:t>
    </dgm:pt>
    <dgm:pt modelId="{1D4AD19B-3331-40A8-8473-61D221D22D12}" type="parTrans" cxnId="{AB0E9D7C-2701-469E-A807-479DF8C0D092}">
      <dgm:prSet/>
      <dgm:spPr/>
      <dgm:t>
        <a:bodyPr/>
        <a:lstStyle/>
        <a:p>
          <a:endParaRPr lang="en-US"/>
        </a:p>
      </dgm:t>
    </dgm:pt>
    <dgm:pt modelId="{97949DEE-EFF0-4D76-AD6A-C565550C7C0F}" type="sibTrans" cxnId="{AB0E9D7C-2701-469E-A807-479DF8C0D092}">
      <dgm:prSet/>
      <dgm:spPr/>
      <dgm:t>
        <a:bodyPr/>
        <a:lstStyle/>
        <a:p>
          <a:endParaRPr lang="en-US"/>
        </a:p>
      </dgm:t>
    </dgm:pt>
    <dgm:pt modelId="{ADB596A0-8467-4065-96EC-90F6B29BD6B5}">
      <dgm:prSet/>
      <dgm:spPr/>
      <dgm:t>
        <a:bodyPr/>
        <a:lstStyle/>
        <a:p>
          <a:r>
            <a:rPr lang="en-US">
              <a:latin typeface="Papyrus" pitchFamily="66" charset="0"/>
            </a:rPr>
            <a:t>leaders, farmers, soldiers, artisans</a:t>
          </a:r>
        </a:p>
      </dgm:t>
    </dgm:pt>
    <dgm:pt modelId="{D209B765-AABE-4264-829E-977823C2D3C0}" type="parTrans" cxnId="{CF838B8C-558B-49E2-B89E-A0111AFE593C}">
      <dgm:prSet/>
      <dgm:spPr/>
      <dgm:t>
        <a:bodyPr/>
        <a:lstStyle/>
        <a:p>
          <a:endParaRPr lang="en-US"/>
        </a:p>
      </dgm:t>
    </dgm:pt>
    <dgm:pt modelId="{3B7261F1-6711-4CB4-8AB0-ABB12B81803E}" type="sibTrans" cxnId="{CF838B8C-558B-49E2-B89E-A0111AFE593C}">
      <dgm:prSet/>
      <dgm:spPr/>
      <dgm:t>
        <a:bodyPr/>
        <a:lstStyle/>
        <a:p>
          <a:endParaRPr lang="en-US"/>
        </a:p>
      </dgm:t>
    </dgm:pt>
    <dgm:pt modelId="{38AB7E83-C615-4A14-B5E8-5A2B8AB1E0CA}">
      <dgm:prSet/>
      <dgm:spPr/>
      <dgm:t>
        <a:bodyPr/>
        <a:lstStyle/>
        <a:p>
          <a:r>
            <a:rPr lang="en-US">
              <a:latin typeface="Papyrus" pitchFamily="66" charset="0"/>
            </a:rPr>
            <a:t>large centers of trade</a:t>
          </a:r>
        </a:p>
      </dgm:t>
    </dgm:pt>
    <dgm:pt modelId="{157D73D3-1BF4-4A9E-A7BA-64427899554E}" type="parTrans" cxnId="{AD6EE9FD-7782-44E4-AC86-413AA473D997}">
      <dgm:prSet/>
      <dgm:spPr/>
      <dgm:t>
        <a:bodyPr/>
        <a:lstStyle/>
        <a:p>
          <a:endParaRPr lang="en-US"/>
        </a:p>
      </dgm:t>
    </dgm:pt>
    <dgm:pt modelId="{F894DD29-A791-43AE-9049-8D77DCFA9BE2}" type="sibTrans" cxnId="{AD6EE9FD-7782-44E4-AC86-413AA473D997}">
      <dgm:prSet/>
      <dgm:spPr/>
      <dgm:t>
        <a:bodyPr/>
        <a:lstStyle/>
        <a:p>
          <a:endParaRPr lang="en-US"/>
        </a:p>
      </dgm:t>
    </dgm:pt>
    <dgm:pt modelId="{8D6B7BA7-5169-4AAA-823D-3E2CFB7ED7BE}" type="pres">
      <dgm:prSet presAssocID="{EFC886FA-9D67-4AD9-BFAB-D08361C154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F0FC39-C166-4124-954A-03B9688FAE7C}" type="pres">
      <dgm:prSet presAssocID="{220915ED-49D9-45D3-AB37-D43DE6E50FD6}" presName="root1" presStyleCnt="0"/>
      <dgm:spPr/>
    </dgm:pt>
    <dgm:pt modelId="{D2675303-A9D7-4459-94B9-DA042A4FE4F7}" type="pres">
      <dgm:prSet presAssocID="{220915ED-49D9-45D3-AB37-D43DE6E50FD6}" presName="LevelOneTextNode" presStyleLbl="node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00A3C8-EA1C-4CD3-B55D-F06A38BD6C55}" type="pres">
      <dgm:prSet presAssocID="{220915ED-49D9-45D3-AB37-D43DE6E50FD6}" presName="level2hierChild" presStyleCnt="0"/>
      <dgm:spPr/>
    </dgm:pt>
    <dgm:pt modelId="{CDD5DB7D-EF3E-4672-8539-43CF0FAA8776}" type="pres">
      <dgm:prSet presAssocID="{C185453E-A4F7-49D5-B7BE-6166B6AA3C7C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24B904E-EF02-4F0D-840B-FAD5DDD24059}" type="pres">
      <dgm:prSet presAssocID="{C185453E-A4F7-49D5-B7BE-6166B6AA3C7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E296ECA-CAA8-456D-A5FC-44BF88921747}" type="pres">
      <dgm:prSet presAssocID="{0092D892-AA0E-41EF-847A-79E26A035197}" presName="root2" presStyleCnt="0"/>
      <dgm:spPr/>
    </dgm:pt>
    <dgm:pt modelId="{D94308B6-BF45-4E6D-AB49-16B99740159A}" type="pres">
      <dgm:prSet presAssocID="{0092D892-AA0E-41EF-847A-79E26A03519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1ACE6-67CC-4323-A4C0-ED8F26F87D00}" type="pres">
      <dgm:prSet presAssocID="{0092D892-AA0E-41EF-847A-79E26A035197}" presName="level3hierChild" presStyleCnt="0"/>
      <dgm:spPr/>
    </dgm:pt>
    <dgm:pt modelId="{A41DBB3F-8596-4055-914D-6A96DDC295F4}" type="pres">
      <dgm:prSet presAssocID="{F98108B8-E6BC-4A13-A7A8-35B51FCBBFA7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ACCCA7C5-C0A9-44C6-B381-4A2B2C2124F8}" type="pres">
      <dgm:prSet presAssocID="{F98108B8-E6BC-4A13-A7A8-35B51FCBBFA7}" presName="connTx" presStyleLbl="parChTrans1D3" presStyleIdx="0" presStyleCnt="5"/>
      <dgm:spPr/>
      <dgm:t>
        <a:bodyPr/>
        <a:lstStyle/>
        <a:p>
          <a:endParaRPr lang="en-US"/>
        </a:p>
      </dgm:t>
    </dgm:pt>
    <dgm:pt modelId="{0A60AF5C-05CA-4D5D-A586-96A030927981}" type="pres">
      <dgm:prSet presAssocID="{690BA65B-5833-494B-AB58-6286F4EB519E}" presName="root2" presStyleCnt="0"/>
      <dgm:spPr/>
    </dgm:pt>
    <dgm:pt modelId="{8B790E8D-7FE3-4110-9993-EBD1EA9C1DE4}" type="pres">
      <dgm:prSet presAssocID="{690BA65B-5833-494B-AB58-6286F4EB519E}" presName="LevelTwoTextNode" presStyleLbl="node3" presStyleIdx="0" presStyleCnt="5" custScaleX="90909" custScaleY="9090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1CD91CA-3B35-4E22-A883-FF2783F3E20A}" type="pres">
      <dgm:prSet presAssocID="{690BA65B-5833-494B-AB58-6286F4EB519E}" presName="level3hierChild" presStyleCnt="0"/>
      <dgm:spPr/>
    </dgm:pt>
    <dgm:pt modelId="{197AFE0E-C6CB-47A9-A419-7D2427DDEA37}" type="pres">
      <dgm:prSet presAssocID="{B57839D2-9298-41D6-9BE5-BD4AB50C5A5C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668CBD67-7DB5-4B22-BEDA-E57294111A74}" type="pres">
      <dgm:prSet presAssocID="{B57839D2-9298-41D6-9BE5-BD4AB50C5A5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34E85F-B355-4C39-ADDC-1EAD96CEFF5E}" type="pres">
      <dgm:prSet presAssocID="{F99F4B3C-898C-44F1-B3EC-4325CF75FBB6}" presName="root2" presStyleCnt="0"/>
      <dgm:spPr/>
    </dgm:pt>
    <dgm:pt modelId="{F814B81F-03EA-4781-9AE3-0BBB161276ED}" type="pres">
      <dgm:prSet presAssocID="{F99F4B3C-898C-44F1-B3EC-4325CF75FBB6}" presName="LevelTwoTextNode" presStyleLbl="node2" presStyleIdx="1" presStyleCnt="5" custLinFactNeighborX="2639" custLinFactNeighborY="-5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F0B6F-3BF7-44DA-B946-D9DBF694B608}" type="pres">
      <dgm:prSet presAssocID="{F99F4B3C-898C-44F1-B3EC-4325CF75FBB6}" presName="level3hierChild" presStyleCnt="0"/>
      <dgm:spPr/>
    </dgm:pt>
    <dgm:pt modelId="{F2FC5DD3-8C2A-4A3B-899E-7EDCA9F1D835}" type="pres">
      <dgm:prSet presAssocID="{9A66F9E7-0EFD-4749-9A7A-84EDB751B2F8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16CC9493-FF7E-4CE8-AFCC-78B5A18B7101}" type="pres">
      <dgm:prSet presAssocID="{9A66F9E7-0EFD-4749-9A7A-84EDB751B2F8}" presName="connTx" presStyleLbl="parChTrans1D3" presStyleIdx="1" presStyleCnt="5"/>
      <dgm:spPr/>
      <dgm:t>
        <a:bodyPr/>
        <a:lstStyle/>
        <a:p>
          <a:endParaRPr lang="en-US"/>
        </a:p>
      </dgm:t>
    </dgm:pt>
    <dgm:pt modelId="{2AB29563-3630-4855-A8E0-114E893DE694}" type="pres">
      <dgm:prSet presAssocID="{A1173032-75DF-4F65-BDB4-942C0D20A48A}" presName="root2" presStyleCnt="0"/>
      <dgm:spPr/>
    </dgm:pt>
    <dgm:pt modelId="{13DBB7A5-76E7-48E7-9512-A6D1D16058E9}" type="pres">
      <dgm:prSet presAssocID="{A1173032-75DF-4F65-BDB4-942C0D20A48A}" presName="LevelTwoTextNode" presStyleLbl="node3" presStyleIdx="1" presStyleCnt="5" custScaleX="90909" custScaleY="90909" custLinFactNeighborX="195" custLinFactNeighborY="-767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3C2E877-82AA-464D-A792-3EFEB59A46C6}" type="pres">
      <dgm:prSet presAssocID="{A1173032-75DF-4F65-BDB4-942C0D20A48A}" presName="level3hierChild" presStyleCnt="0"/>
      <dgm:spPr/>
    </dgm:pt>
    <dgm:pt modelId="{84B8ACDF-26FB-4E6C-9B80-D830C4539365}" type="pres">
      <dgm:prSet presAssocID="{C5E9F38C-89D5-40C1-A353-11895E49D69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A5C391F3-03B8-474A-A7AD-4DE97B75595C}" type="pres">
      <dgm:prSet presAssocID="{C5E9F38C-89D5-40C1-A353-11895E49D69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F5F9E87-A592-421A-B84A-710DD414D077}" type="pres">
      <dgm:prSet presAssocID="{82E0EA6B-4C98-4528-8A88-8E39E935A51F}" presName="root2" presStyleCnt="0"/>
      <dgm:spPr/>
    </dgm:pt>
    <dgm:pt modelId="{7AD6AA7B-6043-47C6-A265-88CA03BFE0A2}" type="pres">
      <dgm:prSet presAssocID="{82E0EA6B-4C98-4528-8A88-8E39E935A51F}" presName="LevelTwoTextNode" presStyleLbl="node2" presStyleIdx="2" presStyleCnt="5" custLinFactNeighborX="4091" custLinFactNeighborY="-8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2DE8FE-7BC8-422B-824C-0281644566BD}" type="pres">
      <dgm:prSet presAssocID="{82E0EA6B-4C98-4528-8A88-8E39E935A51F}" presName="level3hierChild" presStyleCnt="0"/>
      <dgm:spPr/>
    </dgm:pt>
    <dgm:pt modelId="{F9189862-D2E3-4E57-B605-82E45C48E502}" type="pres">
      <dgm:prSet presAssocID="{1D4AD19B-3331-40A8-8473-61D221D22D12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E9D9178C-E6BE-4C05-A23C-7D03587EBDC9}" type="pres">
      <dgm:prSet presAssocID="{1D4AD19B-3331-40A8-8473-61D221D22D12}" presName="connTx" presStyleLbl="parChTrans1D3" presStyleIdx="2" presStyleCnt="5"/>
      <dgm:spPr/>
      <dgm:t>
        <a:bodyPr/>
        <a:lstStyle/>
        <a:p>
          <a:endParaRPr lang="en-US"/>
        </a:p>
      </dgm:t>
    </dgm:pt>
    <dgm:pt modelId="{F46A8B25-00D6-41F1-A6E6-EDB1F357F5B8}" type="pres">
      <dgm:prSet presAssocID="{E457FC9A-6CEA-4A09-A62C-95490764F773}" presName="root2" presStyleCnt="0"/>
      <dgm:spPr/>
    </dgm:pt>
    <dgm:pt modelId="{6EE3B311-CEA9-42D0-84BB-9E7668120722}" type="pres">
      <dgm:prSet presAssocID="{E457FC9A-6CEA-4A09-A62C-95490764F773}" presName="LevelTwoTextNode" presStyleLbl="node3" presStyleIdx="2" presStyleCnt="5" custScaleX="90909" custScaleY="90909" custLinFactNeighborX="-3838" custLinFactNeighborY="-852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54B43D1-6CAF-4E00-9FC4-4796CC2559C8}" type="pres">
      <dgm:prSet presAssocID="{E457FC9A-6CEA-4A09-A62C-95490764F773}" presName="level3hierChild" presStyleCnt="0"/>
      <dgm:spPr/>
    </dgm:pt>
    <dgm:pt modelId="{68B6D33F-4E59-40D0-9EC2-71CAF38A51E2}" type="pres">
      <dgm:prSet presAssocID="{864DD80C-5140-408C-B116-5F0A26E1C948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BEA9892-1877-4D0F-A27C-B444B51F4FD8}" type="pres">
      <dgm:prSet presAssocID="{864DD80C-5140-408C-B116-5F0A26E1C94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9B2F824-762D-48C5-95DE-0FB9DE452635}" type="pres">
      <dgm:prSet presAssocID="{0FDA0056-F84A-4F03-842E-3743F78C66FA}" presName="root2" presStyleCnt="0"/>
      <dgm:spPr/>
    </dgm:pt>
    <dgm:pt modelId="{68FCDA36-4321-402D-9992-52E367BAC33A}" type="pres">
      <dgm:prSet presAssocID="{0FDA0056-F84A-4F03-842E-3743F78C66FA}" presName="LevelTwoTextNode" presStyleLbl="node2" presStyleIdx="3" presStyleCnt="5" custLinFactNeighborX="6071" custLinFactNeighborY="-14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FBC2B-CAEE-4611-B5C2-4C92A9A6BA9E}" type="pres">
      <dgm:prSet presAssocID="{0FDA0056-F84A-4F03-842E-3743F78C66FA}" presName="level3hierChild" presStyleCnt="0"/>
      <dgm:spPr/>
    </dgm:pt>
    <dgm:pt modelId="{58191CCF-A1D4-41B3-8F15-5289B909F953}" type="pres">
      <dgm:prSet presAssocID="{D209B765-AABE-4264-829E-977823C2D3C0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F6AE5A1-0971-4DA2-A0D9-44C6D80DDB1B}" type="pres">
      <dgm:prSet presAssocID="{D209B765-AABE-4264-829E-977823C2D3C0}" presName="connTx" presStyleLbl="parChTrans1D3" presStyleIdx="3" presStyleCnt="5"/>
      <dgm:spPr/>
      <dgm:t>
        <a:bodyPr/>
        <a:lstStyle/>
        <a:p>
          <a:endParaRPr lang="en-US"/>
        </a:p>
      </dgm:t>
    </dgm:pt>
    <dgm:pt modelId="{A33CD248-292E-4188-8F65-A2FB5F8A5412}" type="pres">
      <dgm:prSet presAssocID="{ADB596A0-8467-4065-96EC-90F6B29BD6B5}" presName="root2" presStyleCnt="0"/>
      <dgm:spPr/>
    </dgm:pt>
    <dgm:pt modelId="{383F791C-AB88-4A14-A13E-6093D763FFF1}" type="pres">
      <dgm:prSet presAssocID="{ADB596A0-8467-4065-96EC-90F6B29BD6B5}" presName="LevelTwoTextNode" presStyleLbl="node3" presStyleIdx="3" presStyleCnt="5" custScaleX="90909" custScaleY="90909" custLinFactNeighborX="-4922" custLinFactNeighborY="-1620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BC72CAA-C280-411A-B02C-0DF005BA51E2}" type="pres">
      <dgm:prSet presAssocID="{ADB596A0-8467-4065-96EC-90F6B29BD6B5}" presName="level3hierChild" presStyleCnt="0"/>
      <dgm:spPr/>
    </dgm:pt>
    <dgm:pt modelId="{3ED4A755-8121-4387-9155-F31A4208B28B}" type="pres">
      <dgm:prSet presAssocID="{A35CD21E-69AE-4345-BEFF-43CA6B2559D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1E19228-863E-4373-B193-4F71B2A7829B}" type="pres">
      <dgm:prSet presAssocID="{A35CD21E-69AE-4345-BEFF-43CA6B2559D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4D5E618-98B0-48A4-BBBE-B3550DB434F7}" type="pres">
      <dgm:prSet presAssocID="{E550D162-07EA-4CEF-8333-13F1E88A5F92}" presName="root2" presStyleCnt="0"/>
      <dgm:spPr/>
    </dgm:pt>
    <dgm:pt modelId="{6CC07304-8C78-4C75-BE6B-1CA301C0D509}" type="pres">
      <dgm:prSet presAssocID="{E550D162-07EA-4CEF-8333-13F1E88A5F92}" presName="LevelTwoTextNode" presStyleLbl="node2" presStyleIdx="4" presStyleCnt="5" custLinFactNeighborX="3257" custLinFactNeighborY="-16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8299C-E996-4E87-8964-1047AD40B6BA}" type="pres">
      <dgm:prSet presAssocID="{E550D162-07EA-4CEF-8333-13F1E88A5F92}" presName="level3hierChild" presStyleCnt="0"/>
      <dgm:spPr/>
    </dgm:pt>
    <dgm:pt modelId="{60952FFA-2A61-45B2-9708-925A7F65D4C2}" type="pres">
      <dgm:prSet presAssocID="{157D73D3-1BF4-4A9E-A7BA-64427899554E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20A1C4B9-D524-483E-9659-363A8EA8EDEF}" type="pres">
      <dgm:prSet presAssocID="{157D73D3-1BF4-4A9E-A7BA-64427899554E}" presName="connTx" presStyleLbl="parChTrans1D3" presStyleIdx="4" presStyleCnt="5"/>
      <dgm:spPr/>
      <dgm:t>
        <a:bodyPr/>
        <a:lstStyle/>
        <a:p>
          <a:endParaRPr lang="en-US"/>
        </a:p>
      </dgm:t>
    </dgm:pt>
    <dgm:pt modelId="{686123FC-0DAE-4963-8F37-F7FEA6D8A870}" type="pres">
      <dgm:prSet presAssocID="{38AB7E83-C615-4A14-B5E8-5A2B8AB1E0CA}" presName="root2" presStyleCnt="0"/>
      <dgm:spPr/>
    </dgm:pt>
    <dgm:pt modelId="{1228CCC1-B162-4B19-BAC0-0AD61262C0D4}" type="pres">
      <dgm:prSet presAssocID="{38AB7E83-C615-4A14-B5E8-5A2B8AB1E0CA}" presName="LevelTwoTextNode" presStyleLbl="node3" presStyleIdx="4" presStyleCnt="5" custScaleX="90909" custScaleY="90909" custLinFactNeighborX="-6397" custLinFactNeighborY="-1620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845A971-C79A-45C1-ACF7-E19FAAAFEBA0}" type="pres">
      <dgm:prSet presAssocID="{38AB7E83-C615-4A14-B5E8-5A2B8AB1E0CA}" presName="level3hierChild" presStyleCnt="0"/>
      <dgm:spPr/>
    </dgm:pt>
  </dgm:ptLst>
  <dgm:cxnLst>
    <dgm:cxn modelId="{86D99279-F4C2-4D68-AC5F-86964BC86472}" type="presOf" srcId="{38AB7E83-C615-4A14-B5E8-5A2B8AB1E0CA}" destId="{1228CCC1-B162-4B19-BAC0-0AD61262C0D4}" srcOrd="0" destOrd="0" presId="urn:microsoft.com/office/officeart/2005/8/layout/hierarchy2"/>
    <dgm:cxn modelId="{C172EA98-2D2C-4256-8D53-0E10FF8F6EF6}" type="presOf" srcId="{9A66F9E7-0EFD-4749-9A7A-84EDB751B2F8}" destId="{F2FC5DD3-8C2A-4A3B-899E-7EDCA9F1D835}" srcOrd="0" destOrd="0" presId="urn:microsoft.com/office/officeart/2005/8/layout/hierarchy2"/>
    <dgm:cxn modelId="{C8607DE0-AB30-4D66-9243-77A6CDDA70E3}" type="presOf" srcId="{C185453E-A4F7-49D5-B7BE-6166B6AA3C7C}" destId="{A24B904E-EF02-4F0D-840B-FAD5DDD24059}" srcOrd="1" destOrd="0" presId="urn:microsoft.com/office/officeart/2005/8/layout/hierarchy2"/>
    <dgm:cxn modelId="{95BCF29A-6001-4F53-B85E-903BCF15B064}" type="presOf" srcId="{E457FC9A-6CEA-4A09-A62C-95490764F773}" destId="{6EE3B311-CEA9-42D0-84BB-9E7668120722}" srcOrd="0" destOrd="0" presId="urn:microsoft.com/office/officeart/2005/8/layout/hierarchy2"/>
    <dgm:cxn modelId="{E3A0DECB-CE1F-4735-BB21-782573CEE09C}" type="presOf" srcId="{F98108B8-E6BC-4A13-A7A8-35B51FCBBFA7}" destId="{A41DBB3F-8596-4055-914D-6A96DDC295F4}" srcOrd="0" destOrd="0" presId="urn:microsoft.com/office/officeart/2005/8/layout/hierarchy2"/>
    <dgm:cxn modelId="{2E65ECA2-08AF-4EAE-9318-69EFD5EAE1AE}" type="presOf" srcId="{F99F4B3C-898C-44F1-B3EC-4325CF75FBB6}" destId="{F814B81F-03EA-4781-9AE3-0BBB161276ED}" srcOrd="0" destOrd="0" presId="urn:microsoft.com/office/officeart/2005/8/layout/hierarchy2"/>
    <dgm:cxn modelId="{E586C751-1624-4B34-AD30-B3B06D42498C}" type="presOf" srcId="{157D73D3-1BF4-4A9E-A7BA-64427899554E}" destId="{20A1C4B9-D524-483E-9659-363A8EA8EDEF}" srcOrd="1" destOrd="0" presId="urn:microsoft.com/office/officeart/2005/8/layout/hierarchy2"/>
    <dgm:cxn modelId="{A8544795-C534-4608-B62A-25218CF3C466}" type="presOf" srcId="{C5E9F38C-89D5-40C1-A353-11895E49D69F}" destId="{84B8ACDF-26FB-4E6C-9B80-D830C4539365}" srcOrd="0" destOrd="0" presId="urn:microsoft.com/office/officeart/2005/8/layout/hierarchy2"/>
    <dgm:cxn modelId="{3E952262-D19E-441C-830D-C992F7834419}" srcId="{EFC886FA-9D67-4AD9-BFAB-D08361C1545A}" destId="{220915ED-49D9-45D3-AB37-D43DE6E50FD6}" srcOrd="0" destOrd="0" parTransId="{3AC8E13E-4049-4DC0-ADDB-C5EED441C835}" sibTransId="{96B49B58-3AE2-4F13-BA62-6A5B052E31EE}"/>
    <dgm:cxn modelId="{979F74F7-C1D7-4A9A-8570-6D46B16CC638}" type="presOf" srcId="{864DD80C-5140-408C-B116-5F0A26E1C948}" destId="{FBEA9892-1877-4D0F-A27C-B444B51F4FD8}" srcOrd="1" destOrd="0" presId="urn:microsoft.com/office/officeart/2005/8/layout/hierarchy2"/>
    <dgm:cxn modelId="{F08FCEE8-2EEB-4264-A5AA-99BE86A2508D}" type="presOf" srcId="{D209B765-AABE-4264-829E-977823C2D3C0}" destId="{FF6AE5A1-0971-4DA2-A0D9-44C6D80DDB1B}" srcOrd="1" destOrd="0" presId="urn:microsoft.com/office/officeart/2005/8/layout/hierarchy2"/>
    <dgm:cxn modelId="{9F98AE4B-7C9D-46D2-AB36-7CC76D7038E9}" type="presOf" srcId="{0092D892-AA0E-41EF-847A-79E26A035197}" destId="{D94308B6-BF45-4E6D-AB49-16B99740159A}" srcOrd="0" destOrd="0" presId="urn:microsoft.com/office/officeart/2005/8/layout/hierarchy2"/>
    <dgm:cxn modelId="{FC76DCD1-5F2C-4C12-8995-DB4E96B3B014}" type="presOf" srcId="{C5E9F38C-89D5-40C1-A353-11895E49D69F}" destId="{A5C391F3-03B8-474A-A7AD-4DE97B75595C}" srcOrd="1" destOrd="0" presId="urn:microsoft.com/office/officeart/2005/8/layout/hierarchy2"/>
    <dgm:cxn modelId="{62C4E056-B6F4-4572-BF3D-43C5795D2CA8}" type="presOf" srcId="{EFC886FA-9D67-4AD9-BFAB-D08361C1545A}" destId="{8D6B7BA7-5169-4AAA-823D-3E2CFB7ED7BE}" srcOrd="0" destOrd="0" presId="urn:microsoft.com/office/officeart/2005/8/layout/hierarchy2"/>
    <dgm:cxn modelId="{86E99D25-25C3-46A2-AA8E-B2B8417B5B3D}" type="presOf" srcId="{1D4AD19B-3331-40A8-8473-61D221D22D12}" destId="{F9189862-D2E3-4E57-B605-82E45C48E502}" srcOrd="0" destOrd="0" presId="urn:microsoft.com/office/officeart/2005/8/layout/hierarchy2"/>
    <dgm:cxn modelId="{03D46602-8700-466B-A081-A37A15BD7492}" type="presOf" srcId="{A35CD21E-69AE-4345-BEFF-43CA6B2559D8}" destId="{3ED4A755-8121-4387-9155-F31A4208B28B}" srcOrd="0" destOrd="0" presId="urn:microsoft.com/office/officeart/2005/8/layout/hierarchy2"/>
    <dgm:cxn modelId="{87B194B9-CCF6-455E-91EE-13F5873B5E7E}" type="presOf" srcId="{B57839D2-9298-41D6-9BE5-BD4AB50C5A5C}" destId="{668CBD67-7DB5-4B22-BEDA-E57294111A74}" srcOrd="1" destOrd="0" presId="urn:microsoft.com/office/officeart/2005/8/layout/hierarchy2"/>
    <dgm:cxn modelId="{00B67D5B-A9DB-42CC-843F-5F8279535115}" type="presOf" srcId="{220915ED-49D9-45D3-AB37-D43DE6E50FD6}" destId="{D2675303-A9D7-4459-94B9-DA042A4FE4F7}" srcOrd="0" destOrd="0" presId="urn:microsoft.com/office/officeart/2005/8/layout/hierarchy2"/>
    <dgm:cxn modelId="{AD6EE9FD-7782-44E4-AC86-413AA473D997}" srcId="{E550D162-07EA-4CEF-8333-13F1E88A5F92}" destId="{38AB7E83-C615-4A14-B5E8-5A2B8AB1E0CA}" srcOrd="0" destOrd="0" parTransId="{157D73D3-1BF4-4A9E-A7BA-64427899554E}" sibTransId="{F894DD29-A791-43AE-9049-8D77DCFA9BE2}"/>
    <dgm:cxn modelId="{BF41262C-5580-45DB-86B4-82B97EA0F792}" type="presOf" srcId="{C185453E-A4F7-49D5-B7BE-6166B6AA3C7C}" destId="{CDD5DB7D-EF3E-4672-8539-43CF0FAA8776}" srcOrd="0" destOrd="0" presId="urn:microsoft.com/office/officeart/2005/8/layout/hierarchy2"/>
    <dgm:cxn modelId="{4FA2ED19-3082-4B91-9464-1012F790EADC}" type="presOf" srcId="{A1173032-75DF-4F65-BDB4-942C0D20A48A}" destId="{13DBB7A5-76E7-48E7-9512-A6D1D16058E9}" srcOrd="0" destOrd="0" presId="urn:microsoft.com/office/officeart/2005/8/layout/hierarchy2"/>
    <dgm:cxn modelId="{A4DF0ABC-5A02-4603-9830-91CDD0FCFE04}" srcId="{220915ED-49D9-45D3-AB37-D43DE6E50FD6}" destId="{0092D892-AA0E-41EF-847A-79E26A035197}" srcOrd="0" destOrd="0" parTransId="{C185453E-A4F7-49D5-B7BE-6166B6AA3C7C}" sibTransId="{B9479D49-236E-41CB-A4B3-A8CB01534D8E}"/>
    <dgm:cxn modelId="{953B0D9C-E577-4FE0-A743-5ABE3E3D1DA6}" type="presOf" srcId="{E550D162-07EA-4CEF-8333-13F1E88A5F92}" destId="{6CC07304-8C78-4C75-BE6B-1CA301C0D509}" srcOrd="0" destOrd="0" presId="urn:microsoft.com/office/officeart/2005/8/layout/hierarchy2"/>
    <dgm:cxn modelId="{5251D484-299A-49B1-A410-922334E9CF62}" type="presOf" srcId="{B57839D2-9298-41D6-9BE5-BD4AB50C5A5C}" destId="{197AFE0E-C6CB-47A9-A419-7D2427DDEA37}" srcOrd="0" destOrd="0" presId="urn:microsoft.com/office/officeart/2005/8/layout/hierarchy2"/>
    <dgm:cxn modelId="{3E521426-4359-48A0-B8FD-850147991EB0}" type="presOf" srcId="{0FDA0056-F84A-4F03-842E-3743F78C66FA}" destId="{68FCDA36-4321-402D-9992-52E367BAC33A}" srcOrd="0" destOrd="0" presId="urn:microsoft.com/office/officeart/2005/8/layout/hierarchy2"/>
    <dgm:cxn modelId="{3E2ED727-262C-4E73-B8E8-9CDD13111216}" srcId="{F99F4B3C-898C-44F1-B3EC-4325CF75FBB6}" destId="{A1173032-75DF-4F65-BDB4-942C0D20A48A}" srcOrd="0" destOrd="0" parTransId="{9A66F9E7-0EFD-4749-9A7A-84EDB751B2F8}" sibTransId="{5F849879-84DC-4B6D-8FCE-A9C7901B4D83}"/>
    <dgm:cxn modelId="{7F9EEC00-EBE6-4842-BD7D-FB1226716C51}" type="presOf" srcId="{F98108B8-E6BC-4A13-A7A8-35B51FCBBFA7}" destId="{ACCCA7C5-C0A9-44C6-B381-4A2B2C2124F8}" srcOrd="1" destOrd="0" presId="urn:microsoft.com/office/officeart/2005/8/layout/hierarchy2"/>
    <dgm:cxn modelId="{CF838B8C-558B-49E2-B89E-A0111AFE593C}" srcId="{0FDA0056-F84A-4F03-842E-3743F78C66FA}" destId="{ADB596A0-8467-4065-96EC-90F6B29BD6B5}" srcOrd="0" destOrd="0" parTransId="{D209B765-AABE-4264-829E-977823C2D3C0}" sibTransId="{3B7261F1-6711-4CB4-8AB0-ABB12B81803E}"/>
    <dgm:cxn modelId="{0C17046B-4F35-4941-B8E0-8EE2DDE3E50B}" srcId="{220915ED-49D9-45D3-AB37-D43DE6E50FD6}" destId="{0FDA0056-F84A-4F03-842E-3743F78C66FA}" srcOrd="3" destOrd="0" parTransId="{864DD80C-5140-408C-B116-5F0A26E1C948}" sibTransId="{5153CDC3-A96B-4ED8-B743-242D9CC945C8}"/>
    <dgm:cxn modelId="{D17214A1-D9C3-4B58-952E-70D68B792C7E}" type="presOf" srcId="{864DD80C-5140-408C-B116-5F0A26E1C948}" destId="{68B6D33F-4E59-40D0-9EC2-71CAF38A51E2}" srcOrd="0" destOrd="0" presId="urn:microsoft.com/office/officeart/2005/8/layout/hierarchy2"/>
    <dgm:cxn modelId="{B1C9534A-393A-4EE4-9CFB-C832A6217FFC}" type="presOf" srcId="{D209B765-AABE-4264-829E-977823C2D3C0}" destId="{58191CCF-A1D4-41B3-8F15-5289B909F953}" srcOrd="0" destOrd="0" presId="urn:microsoft.com/office/officeart/2005/8/layout/hierarchy2"/>
    <dgm:cxn modelId="{290312FD-EB02-4A1F-B801-7E84797D6D5B}" type="presOf" srcId="{82E0EA6B-4C98-4528-8A88-8E39E935A51F}" destId="{7AD6AA7B-6043-47C6-A265-88CA03BFE0A2}" srcOrd="0" destOrd="0" presId="urn:microsoft.com/office/officeart/2005/8/layout/hierarchy2"/>
    <dgm:cxn modelId="{C9420F7E-78E8-48CE-B135-4749ECF5A0A9}" type="presOf" srcId="{9A66F9E7-0EFD-4749-9A7A-84EDB751B2F8}" destId="{16CC9493-FF7E-4CE8-AFCC-78B5A18B7101}" srcOrd="1" destOrd="0" presId="urn:microsoft.com/office/officeart/2005/8/layout/hierarchy2"/>
    <dgm:cxn modelId="{42E5F803-D46B-4297-A9C0-118CC5774B92}" srcId="{220915ED-49D9-45D3-AB37-D43DE6E50FD6}" destId="{F99F4B3C-898C-44F1-B3EC-4325CF75FBB6}" srcOrd="1" destOrd="0" parTransId="{B57839D2-9298-41D6-9BE5-BD4AB50C5A5C}" sibTransId="{E901E0D7-E343-4611-911A-E5596E6D269D}"/>
    <dgm:cxn modelId="{DC2FF8E7-A016-4FFB-B99D-0C3964A9FDC4}" type="presOf" srcId="{A35CD21E-69AE-4345-BEFF-43CA6B2559D8}" destId="{81E19228-863E-4373-B193-4F71B2A7829B}" srcOrd="1" destOrd="0" presId="urn:microsoft.com/office/officeart/2005/8/layout/hierarchy2"/>
    <dgm:cxn modelId="{00708C99-54E0-472D-923B-759A7A16281F}" srcId="{0092D892-AA0E-41EF-847A-79E26A035197}" destId="{690BA65B-5833-494B-AB58-6286F4EB519E}" srcOrd="0" destOrd="0" parTransId="{F98108B8-E6BC-4A13-A7A8-35B51FCBBFA7}" sibTransId="{14A5ED31-DFB4-4BF0-8BA3-D53B6DB11CB0}"/>
    <dgm:cxn modelId="{80A9F6A1-5CD5-4E2D-A3FC-0A92786782CB}" type="presOf" srcId="{ADB596A0-8467-4065-96EC-90F6B29BD6B5}" destId="{383F791C-AB88-4A14-A13E-6093D763FFF1}" srcOrd="0" destOrd="0" presId="urn:microsoft.com/office/officeart/2005/8/layout/hierarchy2"/>
    <dgm:cxn modelId="{D2727EAE-6279-40E9-8513-BE3A73A8F4DD}" type="presOf" srcId="{157D73D3-1BF4-4A9E-A7BA-64427899554E}" destId="{60952FFA-2A61-45B2-9708-925A7F65D4C2}" srcOrd="0" destOrd="0" presId="urn:microsoft.com/office/officeart/2005/8/layout/hierarchy2"/>
    <dgm:cxn modelId="{6EFFA4FC-4E8E-4CC4-BE9E-715404D5F7F6}" type="presOf" srcId="{1D4AD19B-3331-40A8-8473-61D221D22D12}" destId="{E9D9178C-E6BE-4C05-A23C-7D03587EBDC9}" srcOrd="1" destOrd="0" presId="urn:microsoft.com/office/officeart/2005/8/layout/hierarchy2"/>
    <dgm:cxn modelId="{AB0E9D7C-2701-469E-A807-479DF8C0D092}" srcId="{82E0EA6B-4C98-4528-8A88-8E39E935A51F}" destId="{E457FC9A-6CEA-4A09-A62C-95490764F773}" srcOrd="0" destOrd="0" parTransId="{1D4AD19B-3331-40A8-8473-61D221D22D12}" sibTransId="{97949DEE-EFF0-4D76-AD6A-C565550C7C0F}"/>
    <dgm:cxn modelId="{304FE0C8-74A6-4819-8809-2C1AA1E509A3}" srcId="{220915ED-49D9-45D3-AB37-D43DE6E50FD6}" destId="{E550D162-07EA-4CEF-8333-13F1E88A5F92}" srcOrd="4" destOrd="0" parTransId="{A35CD21E-69AE-4345-BEFF-43CA6B2559D8}" sibTransId="{5A0BB78E-3FAA-410A-8214-F352479506E0}"/>
    <dgm:cxn modelId="{BA6469B0-78FA-42D1-BA03-228C6BBC9F5C}" srcId="{220915ED-49D9-45D3-AB37-D43DE6E50FD6}" destId="{82E0EA6B-4C98-4528-8A88-8E39E935A51F}" srcOrd="2" destOrd="0" parTransId="{C5E9F38C-89D5-40C1-A353-11895E49D69F}" sibTransId="{4D2D6913-4159-47CA-8EE3-32E554C69F05}"/>
    <dgm:cxn modelId="{DD7790B8-4276-46AD-B4C1-A165D999870B}" type="presOf" srcId="{690BA65B-5833-494B-AB58-6286F4EB519E}" destId="{8B790E8D-7FE3-4110-9993-EBD1EA9C1DE4}" srcOrd="0" destOrd="0" presId="urn:microsoft.com/office/officeart/2005/8/layout/hierarchy2"/>
    <dgm:cxn modelId="{9B4D8B7D-5B40-4E35-BC8D-AE4B58E28894}" type="presParOf" srcId="{8D6B7BA7-5169-4AAA-823D-3E2CFB7ED7BE}" destId="{B0F0FC39-C166-4124-954A-03B9688FAE7C}" srcOrd="0" destOrd="0" presId="urn:microsoft.com/office/officeart/2005/8/layout/hierarchy2"/>
    <dgm:cxn modelId="{BD6D5547-3A6D-4C68-9DAC-D55DC0E30D2D}" type="presParOf" srcId="{B0F0FC39-C166-4124-954A-03B9688FAE7C}" destId="{D2675303-A9D7-4459-94B9-DA042A4FE4F7}" srcOrd="0" destOrd="0" presId="urn:microsoft.com/office/officeart/2005/8/layout/hierarchy2"/>
    <dgm:cxn modelId="{004A5CA2-1F55-48E3-9154-53A08EB17ACC}" type="presParOf" srcId="{B0F0FC39-C166-4124-954A-03B9688FAE7C}" destId="{1000A3C8-EA1C-4CD3-B55D-F06A38BD6C55}" srcOrd="1" destOrd="0" presId="urn:microsoft.com/office/officeart/2005/8/layout/hierarchy2"/>
    <dgm:cxn modelId="{E5D76668-300A-4B8B-8AF1-DC3E98193E56}" type="presParOf" srcId="{1000A3C8-EA1C-4CD3-B55D-F06A38BD6C55}" destId="{CDD5DB7D-EF3E-4672-8539-43CF0FAA8776}" srcOrd="0" destOrd="0" presId="urn:microsoft.com/office/officeart/2005/8/layout/hierarchy2"/>
    <dgm:cxn modelId="{EAAC455E-A739-454D-8317-91124DDFBE29}" type="presParOf" srcId="{CDD5DB7D-EF3E-4672-8539-43CF0FAA8776}" destId="{A24B904E-EF02-4F0D-840B-FAD5DDD24059}" srcOrd="0" destOrd="0" presId="urn:microsoft.com/office/officeart/2005/8/layout/hierarchy2"/>
    <dgm:cxn modelId="{CAB001D0-F8BF-4D5F-BD42-C000F25F82C6}" type="presParOf" srcId="{1000A3C8-EA1C-4CD3-B55D-F06A38BD6C55}" destId="{1E296ECA-CAA8-456D-A5FC-44BF88921747}" srcOrd="1" destOrd="0" presId="urn:microsoft.com/office/officeart/2005/8/layout/hierarchy2"/>
    <dgm:cxn modelId="{419BB916-37F9-4BB2-B12B-E91F85D69105}" type="presParOf" srcId="{1E296ECA-CAA8-456D-A5FC-44BF88921747}" destId="{D94308B6-BF45-4E6D-AB49-16B99740159A}" srcOrd="0" destOrd="0" presId="urn:microsoft.com/office/officeart/2005/8/layout/hierarchy2"/>
    <dgm:cxn modelId="{C2B5E7B0-4B76-4CB7-B309-67F70B4D86A9}" type="presParOf" srcId="{1E296ECA-CAA8-456D-A5FC-44BF88921747}" destId="{9781ACE6-67CC-4323-A4C0-ED8F26F87D00}" srcOrd="1" destOrd="0" presId="urn:microsoft.com/office/officeart/2005/8/layout/hierarchy2"/>
    <dgm:cxn modelId="{7019CCEA-C9F9-4C72-85EF-12062E6AE737}" type="presParOf" srcId="{9781ACE6-67CC-4323-A4C0-ED8F26F87D00}" destId="{A41DBB3F-8596-4055-914D-6A96DDC295F4}" srcOrd="0" destOrd="0" presId="urn:microsoft.com/office/officeart/2005/8/layout/hierarchy2"/>
    <dgm:cxn modelId="{40374C91-C7CB-49B0-B59D-C27F10722DA9}" type="presParOf" srcId="{A41DBB3F-8596-4055-914D-6A96DDC295F4}" destId="{ACCCA7C5-C0A9-44C6-B381-4A2B2C2124F8}" srcOrd="0" destOrd="0" presId="urn:microsoft.com/office/officeart/2005/8/layout/hierarchy2"/>
    <dgm:cxn modelId="{F49C505C-A41D-424B-9832-F01C105FB272}" type="presParOf" srcId="{9781ACE6-67CC-4323-A4C0-ED8F26F87D00}" destId="{0A60AF5C-05CA-4D5D-A586-96A030927981}" srcOrd="1" destOrd="0" presId="urn:microsoft.com/office/officeart/2005/8/layout/hierarchy2"/>
    <dgm:cxn modelId="{E533C132-68B9-482C-9FCE-C6D5035F8890}" type="presParOf" srcId="{0A60AF5C-05CA-4D5D-A586-96A030927981}" destId="{8B790E8D-7FE3-4110-9993-EBD1EA9C1DE4}" srcOrd="0" destOrd="0" presId="urn:microsoft.com/office/officeart/2005/8/layout/hierarchy2"/>
    <dgm:cxn modelId="{C9ACBE69-A47F-4C41-B7AE-B517BDEC9CBB}" type="presParOf" srcId="{0A60AF5C-05CA-4D5D-A586-96A030927981}" destId="{11CD91CA-3B35-4E22-A883-FF2783F3E20A}" srcOrd="1" destOrd="0" presId="urn:microsoft.com/office/officeart/2005/8/layout/hierarchy2"/>
    <dgm:cxn modelId="{0094D996-03E9-440F-A64D-0281193A774A}" type="presParOf" srcId="{1000A3C8-EA1C-4CD3-B55D-F06A38BD6C55}" destId="{197AFE0E-C6CB-47A9-A419-7D2427DDEA37}" srcOrd="2" destOrd="0" presId="urn:microsoft.com/office/officeart/2005/8/layout/hierarchy2"/>
    <dgm:cxn modelId="{85549C5C-1414-42D7-A2E2-20478366D12C}" type="presParOf" srcId="{197AFE0E-C6CB-47A9-A419-7D2427DDEA37}" destId="{668CBD67-7DB5-4B22-BEDA-E57294111A74}" srcOrd="0" destOrd="0" presId="urn:microsoft.com/office/officeart/2005/8/layout/hierarchy2"/>
    <dgm:cxn modelId="{D5951C1C-9025-4E69-9456-84487B49D2C1}" type="presParOf" srcId="{1000A3C8-EA1C-4CD3-B55D-F06A38BD6C55}" destId="{F134E85F-B355-4C39-ADDC-1EAD96CEFF5E}" srcOrd="3" destOrd="0" presId="urn:microsoft.com/office/officeart/2005/8/layout/hierarchy2"/>
    <dgm:cxn modelId="{CFA5D124-0CB8-490D-B751-B741D17A636F}" type="presParOf" srcId="{F134E85F-B355-4C39-ADDC-1EAD96CEFF5E}" destId="{F814B81F-03EA-4781-9AE3-0BBB161276ED}" srcOrd="0" destOrd="0" presId="urn:microsoft.com/office/officeart/2005/8/layout/hierarchy2"/>
    <dgm:cxn modelId="{7E1E10CA-516A-43AB-A0EE-ADAC4F339C1D}" type="presParOf" srcId="{F134E85F-B355-4C39-ADDC-1EAD96CEFF5E}" destId="{7B3F0B6F-3BF7-44DA-B946-D9DBF694B608}" srcOrd="1" destOrd="0" presId="urn:microsoft.com/office/officeart/2005/8/layout/hierarchy2"/>
    <dgm:cxn modelId="{40ED1368-7394-45DC-8FC3-DC62ABF24136}" type="presParOf" srcId="{7B3F0B6F-3BF7-44DA-B946-D9DBF694B608}" destId="{F2FC5DD3-8C2A-4A3B-899E-7EDCA9F1D835}" srcOrd="0" destOrd="0" presId="urn:microsoft.com/office/officeart/2005/8/layout/hierarchy2"/>
    <dgm:cxn modelId="{6A46CFC2-ED79-41D8-8DD3-60A3C0676AD0}" type="presParOf" srcId="{F2FC5DD3-8C2A-4A3B-899E-7EDCA9F1D835}" destId="{16CC9493-FF7E-4CE8-AFCC-78B5A18B7101}" srcOrd="0" destOrd="0" presId="urn:microsoft.com/office/officeart/2005/8/layout/hierarchy2"/>
    <dgm:cxn modelId="{87F3BC27-FA63-4CA1-A27E-68C113211FA8}" type="presParOf" srcId="{7B3F0B6F-3BF7-44DA-B946-D9DBF694B608}" destId="{2AB29563-3630-4855-A8E0-114E893DE694}" srcOrd="1" destOrd="0" presId="urn:microsoft.com/office/officeart/2005/8/layout/hierarchy2"/>
    <dgm:cxn modelId="{A7C49A35-2E53-481C-B888-8660BB0E3AAE}" type="presParOf" srcId="{2AB29563-3630-4855-A8E0-114E893DE694}" destId="{13DBB7A5-76E7-48E7-9512-A6D1D16058E9}" srcOrd="0" destOrd="0" presId="urn:microsoft.com/office/officeart/2005/8/layout/hierarchy2"/>
    <dgm:cxn modelId="{958C19B1-70FA-4AB4-8879-1B3AE1F675FB}" type="presParOf" srcId="{2AB29563-3630-4855-A8E0-114E893DE694}" destId="{B3C2E877-82AA-464D-A792-3EFEB59A46C6}" srcOrd="1" destOrd="0" presId="urn:microsoft.com/office/officeart/2005/8/layout/hierarchy2"/>
    <dgm:cxn modelId="{194670CB-9F09-4FC0-AF46-99582BD28094}" type="presParOf" srcId="{1000A3C8-EA1C-4CD3-B55D-F06A38BD6C55}" destId="{84B8ACDF-26FB-4E6C-9B80-D830C4539365}" srcOrd="4" destOrd="0" presId="urn:microsoft.com/office/officeart/2005/8/layout/hierarchy2"/>
    <dgm:cxn modelId="{1EC1CD0C-A75E-4128-BB9C-DD4BF4AAD56B}" type="presParOf" srcId="{84B8ACDF-26FB-4E6C-9B80-D830C4539365}" destId="{A5C391F3-03B8-474A-A7AD-4DE97B75595C}" srcOrd="0" destOrd="0" presId="urn:microsoft.com/office/officeart/2005/8/layout/hierarchy2"/>
    <dgm:cxn modelId="{1B807216-CFF7-4102-B529-57679699E1B7}" type="presParOf" srcId="{1000A3C8-EA1C-4CD3-B55D-F06A38BD6C55}" destId="{5F5F9E87-A592-421A-B84A-710DD414D077}" srcOrd="5" destOrd="0" presId="urn:microsoft.com/office/officeart/2005/8/layout/hierarchy2"/>
    <dgm:cxn modelId="{A089A3C8-038B-4A9D-AEE5-76E41E7ABE58}" type="presParOf" srcId="{5F5F9E87-A592-421A-B84A-710DD414D077}" destId="{7AD6AA7B-6043-47C6-A265-88CA03BFE0A2}" srcOrd="0" destOrd="0" presId="urn:microsoft.com/office/officeart/2005/8/layout/hierarchy2"/>
    <dgm:cxn modelId="{DE218389-CFEF-403B-B20C-DC35BC6A89E1}" type="presParOf" srcId="{5F5F9E87-A592-421A-B84A-710DD414D077}" destId="{AC2DE8FE-7BC8-422B-824C-0281644566BD}" srcOrd="1" destOrd="0" presId="urn:microsoft.com/office/officeart/2005/8/layout/hierarchy2"/>
    <dgm:cxn modelId="{CE1CCF4A-F652-4B55-8BE0-EA554D01E39B}" type="presParOf" srcId="{AC2DE8FE-7BC8-422B-824C-0281644566BD}" destId="{F9189862-D2E3-4E57-B605-82E45C48E502}" srcOrd="0" destOrd="0" presId="urn:microsoft.com/office/officeart/2005/8/layout/hierarchy2"/>
    <dgm:cxn modelId="{5AFD4F1D-BBE1-4EF6-BCC1-90EB663E9B94}" type="presParOf" srcId="{F9189862-D2E3-4E57-B605-82E45C48E502}" destId="{E9D9178C-E6BE-4C05-A23C-7D03587EBDC9}" srcOrd="0" destOrd="0" presId="urn:microsoft.com/office/officeart/2005/8/layout/hierarchy2"/>
    <dgm:cxn modelId="{690F559D-8A61-4D58-AF05-88207F522F5F}" type="presParOf" srcId="{AC2DE8FE-7BC8-422B-824C-0281644566BD}" destId="{F46A8B25-00D6-41F1-A6E6-EDB1F357F5B8}" srcOrd="1" destOrd="0" presId="urn:microsoft.com/office/officeart/2005/8/layout/hierarchy2"/>
    <dgm:cxn modelId="{C2C4F575-0F88-46F6-A982-E741816016F1}" type="presParOf" srcId="{F46A8B25-00D6-41F1-A6E6-EDB1F357F5B8}" destId="{6EE3B311-CEA9-42D0-84BB-9E7668120722}" srcOrd="0" destOrd="0" presId="urn:microsoft.com/office/officeart/2005/8/layout/hierarchy2"/>
    <dgm:cxn modelId="{0B93DF33-12F0-4BDC-A2A9-D03CB0061235}" type="presParOf" srcId="{F46A8B25-00D6-41F1-A6E6-EDB1F357F5B8}" destId="{A54B43D1-6CAF-4E00-9FC4-4796CC2559C8}" srcOrd="1" destOrd="0" presId="urn:microsoft.com/office/officeart/2005/8/layout/hierarchy2"/>
    <dgm:cxn modelId="{AC1146BB-6F63-4800-AA6D-CEB6077C2964}" type="presParOf" srcId="{1000A3C8-EA1C-4CD3-B55D-F06A38BD6C55}" destId="{68B6D33F-4E59-40D0-9EC2-71CAF38A51E2}" srcOrd="6" destOrd="0" presId="urn:microsoft.com/office/officeart/2005/8/layout/hierarchy2"/>
    <dgm:cxn modelId="{347A995C-D433-4992-B6C2-B51304D58BDD}" type="presParOf" srcId="{68B6D33F-4E59-40D0-9EC2-71CAF38A51E2}" destId="{FBEA9892-1877-4D0F-A27C-B444B51F4FD8}" srcOrd="0" destOrd="0" presId="urn:microsoft.com/office/officeart/2005/8/layout/hierarchy2"/>
    <dgm:cxn modelId="{7A1A40EA-77DF-403A-9524-7BA418A365B5}" type="presParOf" srcId="{1000A3C8-EA1C-4CD3-B55D-F06A38BD6C55}" destId="{F9B2F824-762D-48C5-95DE-0FB9DE452635}" srcOrd="7" destOrd="0" presId="urn:microsoft.com/office/officeart/2005/8/layout/hierarchy2"/>
    <dgm:cxn modelId="{9EC2BCE1-3111-4E6D-9D4A-D3723A720A92}" type="presParOf" srcId="{F9B2F824-762D-48C5-95DE-0FB9DE452635}" destId="{68FCDA36-4321-402D-9992-52E367BAC33A}" srcOrd="0" destOrd="0" presId="urn:microsoft.com/office/officeart/2005/8/layout/hierarchy2"/>
    <dgm:cxn modelId="{E5D36D79-CA22-4F9B-90ED-A27906A8B271}" type="presParOf" srcId="{F9B2F824-762D-48C5-95DE-0FB9DE452635}" destId="{AABFBC2B-CAEE-4611-B5C2-4C92A9A6BA9E}" srcOrd="1" destOrd="0" presId="urn:microsoft.com/office/officeart/2005/8/layout/hierarchy2"/>
    <dgm:cxn modelId="{BEBEA86C-71F9-4F1C-8578-BD6B49A99706}" type="presParOf" srcId="{AABFBC2B-CAEE-4611-B5C2-4C92A9A6BA9E}" destId="{58191CCF-A1D4-41B3-8F15-5289B909F953}" srcOrd="0" destOrd="0" presId="urn:microsoft.com/office/officeart/2005/8/layout/hierarchy2"/>
    <dgm:cxn modelId="{B797A9E8-7479-4DD8-B370-9D3DFF06A941}" type="presParOf" srcId="{58191CCF-A1D4-41B3-8F15-5289B909F953}" destId="{FF6AE5A1-0971-4DA2-A0D9-44C6D80DDB1B}" srcOrd="0" destOrd="0" presId="urn:microsoft.com/office/officeart/2005/8/layout/hierarchy2"/>
    <dgm:cxn modelId="{1B9B5ABC-BE8E-4B35-80C1-E1F2802A6DE5}" type="presParOf" srcId="{AABFBC2B-CAEE-4611-B5C2-4C92A9A6BA9E}" destId="{A33CD248-292E-4188-8F65-A2FB5F8A5412}" srcOrd="1" destOrd="0" presId="urn:microsoft.com/office/officeart/2005/8/layout/hierarchy2"/>
    <dgm:cxn modelId="{67783818-0407-4B0D-BF40-ABB50AB10D7E}" type="presParOf" srcId="{A33CD248-292E-4188-8F65-A2FB5F8A5412}" destId="{383F791C-AB88-4A14-A13E-6093D763FFF1}" srcOrd="0" destOrd="0" presId="urn:microsoft.com/office/officeart/2005/8/layout/hierarchy2"/>
    <dgm:cxn modelId="{EF293BB3-FCA1-4234-9F81-33BE3B2D6DD6}" type="presParOf" srcId="{A33CD248-292E-4188-8F65-A2FB5F8A5412}" destId="{8BC72CAA-C280-411A-B02C-0DF005BA51E2}" srcOrd="1" destOrd="0" presId="urn:microsoft.com/office/officeart/2005/8/layout/hierarchy2"/>
    <dgm:cxn modelId="{50F25722-EFA4-4994-B5C8-B73746797DAE}" type="presParOf" srcId="{1000A3C8-EA1C-4CD3-B55D-F06A38BD6C55}" destId="{3ED4A755-8121-4387-9155-F31A4208B28B}" srcOrd="8" destOrd="0" presId="urn:microsoft.com/office/officeart/2005/8/layout/hierarchy2"/>
    <dgm:cxn modelId="{C6536100-258E-4482-9C78-88B0ED7F4E97}" type="presParOf" srcId="{3ED4A755-8121-4387-9155-F31A4208B28B}" destId="{81E19228-863E-4373-B193-4F71B2A7829B}" srcOrd="0" destOrd="0" presId="urn:microsoft.com/office/officeart/2005/8/layout/hierarchy2"/>
    <dgm:cxn modelId="{47316436-954D-47E9-BEDB-9377AE5397A7}" type="presParOf" srcId="{1000A3C8-EA1C-4CD3-B55D-F06A38BD6C55}" destId="{74D5E618-98B0-48A4-BBBE-B3550DB434F7}" srcOrd="9" destOrd="0" presId="urn:microsoft.com/office/officeart/2005/8/layout/hierarchy2"/>
    <dgm:cxn modelId="{27A667E9-AA89-4F8E-966C-7A8370F7050F}" type="presParOf" srcId="{74D5E618-98B0-48A4-BBBE-B3550DB434F7}" destId="{6CC07304-8C78-4C75-BE6B-1CA301C0D509}" srcOrd="0" destOrd="0" presId="urn:microsoft.com/office/officeart/2005/8/layout/hierarchy2"/>
    <dgm:cxn modelId="{CD420286-26ED-4E32-9E32-07B637224050}" type="presParOf" srcId="{74D5E618-98B0-48A4-BBBE-B3550DB434F7}" destId="{F288299C-E996-4E87-8964-1047AD40B6BA}" srcOrd="1" destOrd="0" presId="urn:microsoft.com/office/officeart/2005/8/layout/hierarchy2"/>
    <dgm:cxn modelId="{8348AC45-E29F-407C-BC36-6B8787A7F941}" type="presParOf" srcId="{F288299C-E996-4E87-8964-1047AD40B6BA}" destId="{60952FFA-2A61-45B2-9708-925A7F65D4C2}" srcOrd="0" destOrd="0" presId="urn:microsoft.com/office/officeart/2005/8/layout/hierarchy2"/>
    <dgm:cxn modelId="{E16E3556-D8B4-4ED1-8FFC-07618783848F}" type="presParOf" srcId="{60952FFA-2A61-45B2-9708-925A7F65D4C2}" destId="{20A1C4B9-D524-483E-9659-363A8EA8EDEF}" srcOrd="0" destOrd="0" presId="urn:microsoft.com/office/officeart/2005/8/layout/hierarchy2"/>
    <dgm:cxn modelId="{589ABFA5-4EAA-4D37-8849-3B29FF9067A9}" type="presParOf" srcId="{F288299C-E996-4E87-8964-1047AD40B6BA}" destId="{686123FC-0DAE-4963-8F37-F7FEA6D8A870}" srcOrd="1" destOrd="0" presId="urn:microsoft.com/office/officeart/2005/8/layout/hierarchy2"/>
    <dgm:cxn modelId="{E19139D2-F815-4B20-BB19-A09BCD7C04E9}" type="presParOf" srcId="{686123FC-0DAE-4963-8F37-F7FEA6D8A870}" destId="{1228CCC1-B162-4B19-BAC0-0AD61262C0D4}" srcOrd="0" destOrd="0" presId="urn:microsoft.com/office/officeart/2005/8/layout/hierarchy2"/>
    <dgm:cxn modelId="{93CD9625-DE35-478D-AAA4-EDCC4FCE4C8A}" type="presParOf" srcId="{686123FC-0DAE-4963-8F37-F7FEA6D8A870}" destId="{4845A971-C79A-45C1-ACF7-E19FAAAFEB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5303-A9D7-4459-94B9-DA042A4FE4F7}">
      <dsp:nvSpPr>
        <dsp:cNvPr id="0" name=""/>
        <dsp:cNvSpPr/>
      </dsp:nvSpPr>
      <dsp:spPr>
        <a:xfrm>
          <a:off x="9629" y="2667675"/>
          <a:ext cx="2664297" cy="1332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Papyrus" pitchFamily="66" charset="0"/>
            </a:rPr>
            <a:t>Civilization</a:t>
          </a:r>
        </a:p>
      </dsp:txBody>
      <dsp:txXfrm>
        <a:off x="48646" y="2706692"/>
        <a:ext cx="2586263" cy="1254114"/>
      </dsp:txXfrm>
    </dsp:sp>
    <dsp:sp modelId="{CDD5DB7D-EF3E-4672-8539-43CF0FAA8776}">
      <dsp:nvSpPr>
        <dsp:cNvPr id="0" name=""/>
        <dsp:cNvSpPr/>
      </dsp:nvSpPr>
      <dsp:spPr>
        <a:xfrm rot="17350740">
          <a:off x="1773813" y="2052797"/>
          <a:ext cx="2680987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2680987" y="148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47282" y="2000633"/>
        <a:ext cx="134049" cy="134049"/>
      </dsp:txXfrm>
    </dsp:sp>
    <dsp:sp modelId="{D94308B6-BF45-4E6D-AB49-16B99740159A}">
      <dsp:nvSpPr>
        <dsp:cNvPr id="0" name=""/>
        <dsp:cNvSpPr/>
      </dsp:nvSpPr>
      <dsp:spPr>
        <a:xfrm>
          <a:off x="3554687" y="251091"/>
          <a:ext cx="2201899" cy="110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Papyrus" pitchFamily="66" charset="0"/>
            </a:rPr>
            <a:t>Complex Institutions</a:t>
          </a:r>
        </a:p>
      </dsp:txBody>
      <dsp:txXfrm>
        <a:off x="3586933" y="283337"/>
        <a:ext cx="2137407" cy="1036457"/>
      </dsp:txXfrm>
    </dsp:sp>
    <dsp:sp modelId="{A41DBB3F-8596-4055-914D-6A96DDC295F4}">
      <dsp:nvSpPr>
        <dsp:cNvPr id="0" name=""/>
        <dsp:cNvSpPr/>
      </dsp:nvSpPr>
      <dsp:spPr>
        <a:xfrm>
          <a:off x="5756586" y="786705"/>
          <a:ext cx="880759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880759" y="14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74947" y="779547"/>
        <a:ext cx="44037" cy="44037"/>
      </dsp:txXfrm>
    </dsp:sp>
    <dsp:sp modelId="{8B790E8D-7FE3-4110-9993-EBD1EA9C1DE4}">
      <dsp:nvSpPr>
        <dsp:cNvPr id="0" name=""/>
        <dsp:cNvSpPr/>
      </dsp:nvSpPr>
      <dsp:spPr>
        <a:xfrm>
          <a:off x="6637345" y="301134"/>
          <a:ext cx="2001724" cy="10008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Papyrus" pitchFamily="66" charset="0"/>
            </a:rPr>
            <a:t>gov't, religion, education, etc.</a:t>
          </a:r>
        </a:p>
      </dsp:txBody>
      <dsp:txXfrm>
        <a:off x="6930491" y="447707"/>
        <a:ext cx="1415432" cy="707716"/>
      </dsp:txXfrm>
    </dsp:sp>
    <dsp:sp modelId="{197AFE0E-C6CB-47A9-A419-7D2427DDEA37}">
      <dsp:nvSpPr>
        <dsp:cNvPr id="0" name=""/>
        <dsp:cNvSpPr/>
      </dsp:nvSpPr>
      <dsp:spPr>
        <a:xfrm rot="18317791">
          <a:off x="2330922" y="2655798"/>
          <a:ext cx="1624878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1624878" y="148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02739" y="2630037"/>
        <a:ext cx="81243" cy="81243"/>
      </dsp:txXfrm>
    </dsp:sp>
    <dsp:sp modelId="{F814B81F-03EA-4781-9AE3-0BBB161276ED}">
      <dsp:nvSpPr>
        <dsp:cNvPr id="0" name=""/>
        <dsp:cNvSpPr/>
      </dsp:nvSpPr>
      <dsp:spPr>
        <a:xfrm>
          <a:off x="3612795" y="1457093"/>
          <a:ext cx="2201899" cy="110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Papyrus" pitchFamily="66" charset="0"/>
            </a:rPr>
            <a:t>Record Keeping</a:t>
          </a:r>
        </a:p>
      </dsp:txBody>
      <dsp:txXfrm>
        <a:off x="3645041" y="1489339"/>
        <a:ext cx="2137407" cy="1036457"/>
      </dsp:txXfrm>
    </dsp:sp>
    <dsp:sp modelId="{F2FC5DD3-8C2A-4A3B-899E-7EDCA9F1D835}">
      <dsp:nvSpPr>
        <dsp:cNvPr id="0" name=""/>
        <dsp:cNvSpPr/>
      </dsp:nvSpPr>
      <dsp:spPr>
        <a:xfrm rot="21498515">
          <a:off x="5814514" y="1980497"/>
          <a:ext cx="827305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827305" y="14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07484" y="1974676"/>
        <a:ext cx="41365" cy="41365"/>
      </dsp:txXfrm>
    </dsp:sp>
    <dsp:sp modelId="{13DBB7A5-76E7-48E7-9512-A6D1D16058E9}">
      <dsp:nvSpPr>
        <dsp:cNvPr id="0" name=""/>
        <dsp:cNvSpPr/>
      </dsp:nvSpPr>
      <dsp:spPr>
        <a:xfrm>
          <a:off x="6641639" y="1482718"/>
          <a:ext cx="2001724" cy="10008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Papyrus" pitchFamily="66" charset="0"/>
            </a:rPr>
            <a:t>food supplies, laws, tax collection</a:t>
          </a:r>
        </a:p>
      </dsp:txBody>
      <dsp:txXfrm>
        <a:off x="6934785" y="1629291"/>
        <a:ext cx="1415432" cy="707716"/>
      </dsp:txXfrm>
    </dsp:sp>
    <dsp:sp modelId="{84B8ACDF-26FB-4E6C-9B80-D830C4539365}">
      <dsp:nvSpPr>
        <dsp:cNvPr id="0" name=""/>
        <dsp:cNvSpPr/>
      </dsp:nvSpPr>
      <dsp:spPr>
        <a:xfrm rot="21276643">
          <a:off x="2671772" y="3273095"/>
          <a:ext cx="975149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975149" y="148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4968" y="3263577"/>
        <a:ext cx="48757" cy="48757"/>
      </dsp:txXfrm>
    </dsp:sp>
    <dsp:sp modelId="{7AD6AA7B-6043-47C6-A265-88CA03BFE0A2}">
      <dsp:nvSpPr>
        <dsp:cNvPr id="0" name=""/>
        <dsp:cNvSpPr/>
      </dsp:nvSpPr>
      <dsp:spPr>
        <a:xfrm>
          <a:off x="3644766" y="2691687"/>
          <a:ext cx="2201899" cy="110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Papyrus" pitchFamily="66" charset="0"/>
            </a:rPr>
            <a:t>Advanced Technology</a:t>
          </a:r>
        </a:p>
      </dsp:txBody>
      <dsp:txXfrm>
        <a:off x="3677012" y="2723933"/>
        <a:ext cx="2137407" cy="1036457"/>
      </dsp:txXfrm>
    </dsp:sp>
    <dsp:sp modelId="{F9189862-D2E3-4E57-B605-82E45C48E502}">
      <dsp:nvSpPr>
        <dsp:cNvPr id="0" name=""/>
        <dsp:cNvSpPr/>
      </dsp:nvSpPr>
      <dsp:spPr>
        <a:xfrm rot="21588745">
          <a:off x="5846664" y="3226145"/>
          <a:ext cx="706174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706174" y="14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2097" y="3223351"/>
        <a:ext cx="35308" cy="35308"/>
      </dsp:txXfrm>
    </dsp:sp>
    <dsp:sp modelId="{6EE3B311-CEA9-42D0-84BB-9E7668120722}">
      <dsp:nvSpPr>
        <dsp:cNvPr id="0" name=""/>
        <dsp:cNvSpPr/>
      </dsp:nvSpPr>
      <dsp:spPr>
        <a:xfrm>
          <a:off x="6552837" y="2739418"/>
          <a:ext cx="2001724" cy="10008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Papyrus" pitchFamily="66" charset="0"/>
            </a:rPr>
            <a:t>tools, metalworking</a:t>
          </a:r>
        </a:p>
      </dsp:txBody>
      <dsp:txXfrm>
        <a:off x="6845983" y="2885991"/>
        <a:ext cx="1415432" cy="707716"/>
      </dsp:txXfrm>
    </dsp:sp>
    <dsp:sp modelId="{68B6D33F-4E59-40D0-9EC2-71CAF38A51E2}">
      <dsp:nvSpPr>
        <dsp:cNvPr id="0" name=""/>
        <dsp:cNvSpPr/>
      </dsp:nvSpPr>
      <dsp:spPr>
        <a:xfrm rot="2854738">
          <a:off x="2429236" y="3873954"/>
          <a:ext cx="1503819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1503819" y="148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43550" y="3851220"/>
        <a:ext cx="75190" cy="75190"/>
      </dsp:txXfrm>
    </dsp:sp>
    <dsp:sp modelId="{68FCDA36-4321-402D-9992-52E367BAC33A}">
      <dsp:nvSpPr>
        <dsp:cNvPr id="0" name=""/>
        <dsp:cNvSpPr/>
      </dsp:nvSpPr>
      <dsp:spPr>
        <a:xfrm>
          <a:off x="3688364" y="3893406"/>
          <a:ext cx="2201899" cy="110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Papyrus" pitchFamily="66" charset="0"/>
            </a:rPr>
            <a:t>Specialized Workers</a:t>
          </a:r>
        </a:p>
      </dsp:txBody>
      <dsp:txXfrm>
        <a:off x="3720610" y="3925652"/>
        <a:ext cx="2137407" cy="1036457"/>
      </dsp:txXfrm>
    </dsp:sp>
    <dsp:sp modelId="{58191CCF-A1D4-41B3-8F15-5289B909F953}">
      <dsp:nvSpPr>
        <dsp:cNvPr id="0" name=""/>
        <dsp:cNvSpPr/>
      </dsp:nvSpPr>
      <dsp:spPr>
        <a:xfrm rot="21479224">
          <a:off x="5890066" y="4417796"/>
          <a:ext cx="639099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639099" y="14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3638" y="4416679"/>
        <a:ext cx="31954" cy="31954"/>
      </dsp:txXfrm>
    </dsp:sp>
    <dsp:sp modelId="{383F791C-AB88-4A14-A13E-6093D763FFF1}">
      <dsp:nvSpPr>
        <dsp:cNvPr id="0" name=""/>
        <dsp:cNvSpPr/>
      </dsp:nvSpPr>
      <dsp:spPr>
        <a:xfrm>
          <a:off x="6528968" y="3921001"/>
          <a:ext cx="2001724" cy="10008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Papyrus" pitchFamily="66" charset="0"/>
            </a:rPr>
            <a:t>leaders, farmers, soldiers, artisans</a:t>
          </a:r>
        </a:p>
      </dsp:txBody>
      <dsp:txXfrm>
        <a:off x="6822114" y="4067574"/>
        <a:ext cx="1415432" cy="707716"/>
      </dsp:txXfrm>
    </dsp:sp>
    <dsp:sp modelId="{3ED4A755-8121-4387-9155-F31A4208B28B}">
      <dsp:nvSpPr>
        <dsp:cNvPr id="0" name=""/>
        <dsp:cNvSpPr/>
      </dsp:nvSpPr>
      <dsp:spPr>
        <a:xfrm rot="4078953">
          <a:off x="1879821" y="4496585"/>
          <a:ext cx="2540686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2540686" y="148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86648" y="4447929"/>
        <a:ext cx="127034" cy="127034"/>
      </dsp:txXfrm>
    </dsp:sp>
    <dsp:sp modelId="{6CC07304-8C78-4C75-BE6B-1CA301C0D509}">
      <dsp:nvSpPr>
        <dsp:cNvPr id="0" name=""/>
        <dsp:cNvSpPr/>
      </dsp:nvSpPr>
      <dsp:spPr>
        <a:xfrm>
          <a:off x="3626403" y="5138668"/>
          <a:ext cx="2201899" cy="110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Papyrus" pitchFamily="66" charset="0"/>
            </a:rPr>
            <a:t>Advanced Cities</a:t>
          </a:r>
        </a:p>
      </dsp:txBody>
      <dsp:txXfrm>
        <a:off x="3658649" y="5170914"/>
        <a:ext cx="2137407" cy="1036457"/>
      </dsp:txXfrm>
    </dsp:sp>
    <dsp:sp modelId="{60952FFA-2A61-45B2-9708-925A7F65D4C2}">
      <dsp:nvSpPr>
        <dsp:cNvPr id="0" name=""/>
        <dsp:cNvSpPr/>
      </dsp:nvSpPr>
      <dsp:spPr>
        <a:xfrm rot="21591674">
          <a:off x="5828301" y="5673473"/>
          <a:ext cx="668190" cy="29721"/>
        </a:xfrm>
        <a:custGeom>
          <a:avLst/>
          <a:gdLst/>
          <a:ahLst/>
          <a:cxnLst/>
          <a:rect l="0" t="0" r="0" b="0"/>
          <a:pathLst>
            <a:path>
              <a:moveTo>
                <a:pt x="0" y="14860"/>
              </a:moveTo>
              <a:lnTo>
                <a:pt x="668190" y="14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45691" y="5671629"/>
        <a:ext cx="33409" cy="33409"/>
      </dsp:txXfrm>
    </dsp:sp>
    <dsp:sp modelId="{1228CCC1-B162-4B19-BAC0-0AD61262C0D4}">
      <dsp:nvSpPr>
        <dsp:cNvPr id="0" name=""/>
        <dsp:cNvSpPr/>
      </dsp:nvSpPr>
      <dsp:spPr>
        <a:xfrm>
          <a:off x="6496490" y="5187093"/>
          <a:ext cx="2001724" cy="10008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Papyrus" pitchFamily="66" charset="0"/>
            </a:rPr>
            <a:t>large centers of trade</a:t>
          </a:r>
        </a:p>
      </dsp:txBody>
      <dsp:txXfrm>
        <a:off x="6789636" y="5333666"/>
        <a:ext cx="1415432" cy="707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B387-FCA1-43FF-B826-E3D906B111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9F69-FA32-486C-8028-D42A37AD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ogle.com/url?sa=i&amp;rct=j&amp;q=&amp;esrc=s&amp;frm=1&amp;source=images&amp;cd=&amp;cad=rja&amp;uact=8&amp;ved=0CAcQjRxqFQoTCIf6jtaxpscCFUcpiAodEYkDOA&amp;url=http://clubs.arizona.edu/~incose/&amp;ei=lbnMVcfbB8fSoASRko7AAw&amp;psig=AFQjCNFb3vjj4xu8G8YAklSsoED4xWWnRA&amp;ust=1439566477149349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Neolithic Age </a:t>
            </a:r>
            <a:r>
              <a:rPr lang="en-US" dirty="0" err="1" smtClean="0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three impacts of the Neolithic Revolution?</a:t>
            </a:r>
          </a:p>
          <a:p>
            <a:r>
              <a:rPr lang="en-US" dirty="0"/>
              <a:t>CA: </a:t>
            </a:r>
            <a:r>
              <a:rPr lang="en-US" dirty="0" smtClean="0">
                <a:solidFill>
                  <a:srgbClr val="FFFF00"/>
                </a:solidFill>
              </a:rPr>
              <a:t>Sedentary Communities, Craft Specialization, Population growth, Food Surplus, lead to domestication of animals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2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cities grew, individuals took on specific roles in society</a:t>
            </a:r>
          </a:p>
          <a:p>
            <a:pPr lvl="1"/>
            <a:r>
              <a:rPr lang="en-US" dirty="0" smtClean="0"/>
              <a:t>Government officials</a:t>
            </a:r>
          </a:p>
          <a:p>
            <a:pPr lvl="1"/>
            <a:r>
              <a:rPr lang="en-US" dirty="0" smtClean="0"/>
              <a:t>Priests</a:t>
            </a:r>
          </a:p>
          <a:p>
            <a:pPr lvl="1"/>
            <a:r>
              <a:rPr lang="en-US" dirty="0" smtClean="0"/>
              <a:t>Artisans (skilled workers – jewelry, pottery, weapons)</a:t>
            </a:r>
          </a:p>
          <a:p>
            <a:r>
              <a:rPr lang="en-US" dirty="0" smtClean="0"/>
              <a:t>Food surplus led to specialization.  How?</a:t>
            </a:r>
          </a:p>
          <a:p>
            <a:pPr lvl="1"/>
            <a:r>
              <a:rPr lang="en-US" dirty="0" smtClean="0"/>
              <a:t>Fewer people needed in the fields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Specialized Workers</a:t>
            </a:r>
            <a:endParaRPr lang="en-US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Civilizations must have a way to keep records.</a:t>
            </a:r>
          </a:p>
          <a:p>
            <a:r>
              <a:rPr lang="en-US" dirty="0" smtClean="0"/>
              <a:t>What does this require?</a:t>
            </a:r>
          </a:p>
          <a:p>
            <a:r>
              <a:rPr lang="en-US" dirty="0" smtClean="0"/>
              <a:t>What might a civilization keep records of?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Record Keeping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3074" name="Picture 2" descr="http://historyofinformation.com/images/plimpton_322_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276601"/>
            <a:ext cx="4876800" cy="3380760"/>
          </a:xfrm>
          <a:prstGeom prst="rect">
            <a:avLst/>
          </a:prstGeom>
          <a:noFill/>
        </p:spPr>
      </p:pic>
      <p:pic>
        <p:nvPicPr>
          <p:cNvPr id="3076" name="Picture 4" descr="http://www.vinitysoft.com/fr/images/MyC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876800" cy="472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Tax collection</a:t>
            </a:r>
          </a:p>
          <a:p>
            <a:pPr lvl="1"/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Grain storage</a:t>
            </a:r>
          </a:p>
          <a:p>
            <a:r>
              <a:rPr lang="en-US" dirty="0" smtClean="0"/>
              <a:t>Priests</a:t>
            </a:r>
          </a:p>
          <a:p>
            <a:pPr lvl="1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Yearly rituals (sacrifices!)</a:t>
            </a:r>
          </a:p>
          <a:p>
            <a:r>
              <a:rPr lang="en-US" dirty="0" smtClean="0"/>
              <a:t>Merchants</a:t>
            </a:r>
          </a:p>
          <a:p>
            <a:pPr lvl="1"/>
            <a:r>
              <a:rPr lang="en-US" dirty="0" smtClean="0"/>
              <a:t>Debts and payments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Record Keeping</a:t>
            </a:r>
            <a:endParaRPr lang="en-US" b="1" dirty="0"/>
          </a:p>
        </p:txBody>
      </p:sp>
      <p:pic>
        <p:nvPicPr>
          <p:cNvPr id="2050" name="Picture 2" descr="http://www.greatdreams.com/mayan/mayan_cal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562350" cy="349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7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civilization must have the skills and means to use, modify, and improve resources.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Advanced Technology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056" name="Picture 8" descr="http://www.universetoday.com/wp-content/uploads/2008/10/astronauts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810000" cy="3028950"/>
          </a:xfrm>
          <a:prstGeom prst="rect">
            <a:avLst/>
          </a:prstGeom>
          <a:noFill/>
        </p:spPr>
      </p:pic>
      <p:pic>
        <p:nvPicPr>
          <p:cNvPr id="2050" name="Picture 2" descr="http://gallery.nen.gov.uk/assets/0904/0000/0042/bronze_age_018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43200"/>
            <a:ext cx="3144679" cy="2362200"/>
          </a:xfrm>
          <a:prstGeom prst="rect">
            <a:avLst/>
          </a:prstGeom>
          <a:noFill/>
        </p:spPr>
      </p:pic>
      <p:pic>
        <p:nvPicPr>
          <p:cNvPr id="2052" name="Picture 4" descr="http://www.northernontariobusiness.com/uploadedImages/Industry-News/mining/VI%20smelter3.JPG?n=33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005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9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some early technologies?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Plows</a:t>
            </a:r>
          </a:p>
          <a:p>
            <a:pPr lvl="1"/>
            <a:r>
              <a:rPr lang="en-US" dirty="0" smtClean="0"/>
              <a:t>Irrigation</a:t>
            </a:r>
          </a:p>
          <a:p>
            <a:pPr lvl="1"/>
            <a:r>
              <a:rPr lang="en-US" dirty="0" smtClean="0"/>
              <a:t>Potter’s wheel</a:t>
            </a:r>
          </a:p>
          <a:p>
            <a:pPr lvl="1"/>
            <a:r>
              <a:rPr lang="en-US" dirty="0" smtClean="0"/>
              <a:t>Bronze (alloy of copper and tin)</a:t>
            </a:r>
          </a:p>
          <a:p>
            <a:pPr lvl="2"/>
            <a:r>
              <a:rPr lang="en-US" dirty="0" smtClean="0"/>
              <a:t>Bronze Age: lasted while people used bronze as the primary metal to make jewelry, tools, and weapons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Advanced Technology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7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ur-redeemer.net/images/redeemer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676400" cy="220446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Civilizations must have a system made </a:t>
            </a:r>
          </a:p>
          <a:p>
            <a:pPr>
              <a:buNone/>
            </a:pPr>
            <a:r>
              <a:rPr lang="en-US" dirty="0" smtClean="0"/>
              <a:t>	up of complex institutions.</a:t>
            </a:r>
          </a:p>
          <a:p>
            <a:r>
              <a:rPr lang="en-US" dirty="0" smtClean="0"/>
              <a:t>What is an institution?  Give some examples.</a:t>
            </a:r>
          </a:p>
          <a:p>
            <a:pPr lvl="1"/>
            <a:r>
              <a:rPr lang="en-US" dirty="0" smtClean="0"/>
              <a:t>A significant organization in a society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2578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apyrus" pitchFamily="66" charset="0"/>
              </a:rPr>
              <a:t>  Complex Institutions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5122" name="Picture 2" descr="http://www.thedailygreen.com/cm/thedailygreen/images/jO/Whitehouse-United-States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962400"/>
            <a:ext cx="2514600" cy="1967948"/>
          </a:xfrm>
          <a:prstGeom prst="rect">
            <a:avLst/>
          </a:prstGeom>
          <a:noFill/>
        </p:spPr>
      </p:pic>
      <p:pic>
        <p:nvPicPr>
          <p:cNvPr id="5126" name="Picture 6" descr="http://www.stunningmesh.com/wp-content/uploads/2010/08/Mayan-Aztec-Temple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871356" cy="1400176"/>
          </a:xfrm>
          <a:prstGeom prst="rect">
            <a:avLst/>
          </a:prstGeom>
          <a:noFill/>
        </p:spPr>
      </p:pic>
      <p:pic>
        <p:nvPicPr>
          <p:cNvPr id="1030" name="Picture 6" descr="http://clubs.arizona.edu/~incose/images/logos/new_ua_block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17" y="3943546"/>
            <a:ext cx="2657536" cy="26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CIVILIZATION!</a:t>
            </a:r>
            <a:endParaRPr lang="en-US" dirty="0"/>
          </a:p>
        </p:txBody>
      </p:sp>
      <p:pic>
        <p:nvPicPr>
          <p:cNvPr id="1026" name="Picture 2" descr="http://screenshots.en.sftcdn.net/en/scrn/51000/51456/rise-fall-civilizations-at-war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1752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4144942"/>
              </p:ext>
            </p:extLst>
          </p:nvPr>
        </p:nvGraphicFramePr>
        <p:xfrm>
          <a:off x="190500" y="95250"/>
          <a:ext cx="8648700" cy="666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75303-A9D7-4459-94B9-DA042A4F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5DB7D-EF3E-4672-8539-43CF0FAA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308B6-BF45-4E6D-AB49-16B997401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DBB3F-8596-4055-914D-6A96DDC29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790E8D-7FE3-4110-9993-EBD1EA9C1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AFE0E-C6CB-47A9-A419-7D2427DDE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4B81F-03EA-4781-9AE3-0BBB16127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C5DD3-8C2A-4A3B-899E-7EDCA9F1D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DBB7A5-76E7-48E7-9512-A6D1D1605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8ACDF-26FB-4E6C-9B80-D830C4539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6AA7B-6043-47C6-A265-88CA03BFE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89862-D2E3-4E57-B605-82E45C48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3B311-CEA9-42D0-84BB-9E766812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6D33F-4E59-40D0-9EC2-71CAF38A5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CDA36-4321-402D-9992-52E367BAC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91CCF-A1D4-41B3-8F15-5289B909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F791C-AB88-4A14-A13E-6093D763F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4A755-8121-4387-9155-F31A4208B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07304-8C78-4C75-BE6B-1CA301C0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952FFA-2A61-45B2-9708-925A7F65D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28CCC1-B162-4B19-BAC0-0AD61262C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now going to do some reading on some of the earliest civilizations </a:t>
            </a:r>
          </a:p>
          <a:p>
            <a:pPr lvl="1"/>
            <a:r>
              <a:rPr lang="en-US" dirty="0" smtClean="0"/>
              <a:t>The Ancient Mesopotamian Civilizations and the Ancient Egyptians </a:t>
            </a:r>
          </a:p>
          <a:p>
            <a:endParaRPr lang="en-US" dirty="0"/>
          </a:p>
          <a:p>
            <a:r>
              <a:rPr lang="en-US" dirty="0" smtClean="0"/>
              <a:t>While you are reading I want you to look for examples of the five characteristics of a civilizations in these two ancient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Civilization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use your textbooks to find these examples</a:t>
            </a:r>
          </a:p>
          <a:p>
            <a:endParaRPr lang="en-US" dirty="0"/>
          </a:p>
          <a:p>
            <a:r>
              <a:rPr lang="en-US" dirty="0" smtClean="0"/>
              <a:t>For each example you find you must also give me a couple sentences to explain how it represents the characteristic of civilization</a:t>
            </a:r>
          </a:p>
          <a:p>
            <a:endParaRPr lang="en-US" dirty="0"/>
          </a:p>
          <a:p>
            <a:r>
              <a:rPr lang="en-US" dirty="0" smtClean="0"/>
              <a:t>Read from pages 18-26 in your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WWBAT: Define civilizations and create examples of the 5 characteristics of civilization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start looking at the earliest civilizations now</a:t>
            </a:r>
          </a:p>
          <a:p>
            <a:endParaRPr lang="en-US" dirty="0"/>
          </a:p>
          <a:p>
            <a:r>
              <a:rPr lang="en-US" dirty="0" smtClean="0"/>
              <a:t>We will examine Mesopotamia, Egypt, India, and China</a:t>
            </a:r>
          </a:p>
          <a:p>
            <a:endParaRPr lang="en-US" dirty="0"/>
          </a:p>
          <a:p>
            <a:r>
              <a:rPr lang="en-US" dirty="0" smtClean="0"/>
              <a:t>Before we talk about these civilizations we must first define what a civilization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 is to be able to decide if Tucson has the characteristics of a civilization</a:t>
            </a:r>
          </a:p>
          <a:p>
            <a:endParaRPr lang="en-US" dirty="0"/>
          </a:p>
          <a:p>
            <a:r>
              <a:rPr lang="en-US" dirty="0" smtClean="0"/>
              <a:t>By the </a:t>
            </a:r>
            <a:r>
              <a:rPr lang="en-US" dirty="0"/>
              <a:t>end of the period we will have enough information </a:t>
            </a:r>
            <a:r>
              <a:rPr lang="en-US" dirty="0" smtClean="0"/>
              <a:t>to make this decision</a:t>
            </a:r>
          </a:p>
        </p:txBody>
      </p:sp>
    </p:spTree>
    <p:extLst>
      <p:ext uri="{BB962C8B-B14F-4D97-AF65-F5344CB8AC3E}">
        <p14:creationId xmlns:p14="http://schemas.microsoft.com/office/powerpoint/2010/main" val="1542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 we are going to talk about civilizations and the characteristics which make a civilization</a:t>
            </a:r>
          </a:p>
          <a:p>
            <a:endParaRPr lang="en-US" dirty="0" smtClean="0"/>
          </a:p>
          <a:p>
            <a:r>
              <a:rPr lang="en-US" dirty="0" smtClean="0"/>
              <a:t>But first we must define civilization</a:t>
            </a:r>
            <a:endParaRPr lang="en-US" dirty="0"/>
          </a:p>
          <a:p>
            <a:r>
              <a:rPr lang="en-US" dirty="0" smtClean="0"/>
              <a:t>My Definition: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complex culture in which large numbers of humans share a number of common characteristics </a:t>
            </a:r>
          </a:p>
        </p:txBody>
      </p:sp>
    </p:spTree>
    <p:extLst>
      <p:ext uri="{BB962C8B-B14F-4D97-AF65-F5344CB8AC3E}">
        <p14:creationId xmlns:p14="http://schemas.microsoft.com/office/powerpoint/2010/main" val="40209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considered a “civilization,” certain characteristics must exist within a group of people </a:t>
            </a:r>
          </a:p>
          <a:p>
            <a:endParaRPr lang="en-US" dirty="0"/>
          </a:p>
          <a:p>
            <a:r>
              <a:rPr lang="en-US" dirty="0" smtClean="0"/>
              <a:t>In your rows take a few minutes to come up with at least 5 characteristics that you think an area/group of people need to be considered a civilization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What are the 5 key components of a civilization?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provide you with each of the 5 characteristics of civilization</a:t>
            </a:r>
          </a:p>
          <a:p>
            <a:endParaRPr lang="en-US" dirty="0"/>
          </a:p>
          <a:p>
            <a:r>
              <a:rPr lang="en-US" dirty="0" smtClean="0"/>
              <a:t>For each characteristic you will need to Include:</a:t>
            </a:r>
          </a:p>
          <a:p>
            <a:r>
              <a:rPr lang="en-US" dirty="0" smtClean="0"/>
              <a:t>At least two bullets of information</a:t>
            </a:r>
          </a:p>
          <a:p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xample</a:t>
            </a:r>
          </a:p>
          <a:p>
            <a:r>
              <a:rPr lang="en-US" dirty="0" smtClean="0"/>
              <a:t>An Example in Tucson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Advanced Cities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people of a civilization must be living in a given location – namely, a city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Today, people live in cities as well as towns and villages.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0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hotos.igougo.com/images/p176206-Italy-Ancient_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565579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Ancient Cities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4" name="Picture 2" descr="http://www.worldend.info/end-of-the-world/wp-content/uploads/2011/08/Catal-H%C3%BCy%C3%B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595654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Ancient cities became the center of trade for a large </a:t>
            </a:r>
          </a:p>
          <a:p>
            <a:r>
              <a:rPr lang="en-US" sz="2400" dirty="0" smtClean="0"/>
              <a:t>area of 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8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Modern Cities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1512" name="Picture 8" descr="http://3.bp.blogspot.com/-nEZYesptn4g/TbjORDjIJ2I/AAAAAAAAAeA/hm_FplhWAvk/s1600/new_yor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8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within civilizations have specific roles within their city.</a:t>
            </a:r>
          </a:p>
          <a:p>
            <a:r>
              <a:rPr lang="en-US" dirty="0" smtClean="0"/>
              <a:t>What roles might there be in ancient civilizations?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Specialized Workers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4098" name="Picture 2" descr="http://www.historyonthenet.com/Egyptians/images/ancientegyptpl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3219450" cy="2095501"/>
          </a:xfrm>
          <a:prstGeom prst="rect">
            <a:avLst/>
          </a:prstGeom>
          <a:noFill/>
        </p:spPr>
      </p:pic>
      <p:pic>
        <p:nvPicPr>
          <p:cNvPr id="4100" name="Picture 4" descr="http://3.bp.blogspot.com/_ecezKRKQedg/THFlVp3FidI/AAAAAAAAAdo/h7oBlOfRA9Y/s1600/RomeSen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667000"/>
            <a:ext cx="1921510" cy="3886201"/>
          </a:xfrm>
          <a:prstGeom prst="rect">
            <a:avLst/>
          </a:prstGeom>
          <a:noFill/>
        </p:spPr>
      </p:pic>
      <p:pic>
        <p:nvPicPr>
          <p:cNvPr id="4102" name="Picture 6" descr="http://www.civilservicesuccess.com/police%20officer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0"/>
            <a:ext cx="1905000" cy="241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6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600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Neolithic Age Bellwork</vt:lpstr>
      <vt:lpstr>Objective</vt:lpstr>
      <vt:lpstr>Today’s Activity</vt:lpstr>
      <vt:lpstr>What are the 5 key components of a civilization?</vt:lpstr>
      <vt:lpstr>Today’s Activity</vt:lpstr>
      <vt:lpstr>Advanced Cities</vt:lpstr>
      <vt:lpstr>Ancient Cities</vt:lpstr>
      <vt:lpstr>Modern Cities</vt:lpstr>
      <vt:lpstr>Specialized Workers</vt:lpstr>
      <vt:lpstr>Specialized Workers</vt:lpstr>
      <vt:lpstr>Record Keeping</vt:lpstr>
      <vt:lpstr>Record Keeping</vt:lpstr>
      <vt:lpstr>Advanced Technology</vt:lpstr>
      <vt:lpstr>Advanced Technology</vt:lpstr>
      <vt:lpstr>  Complex Institutions</vt:lpstr>
      <vt:lpstr>CIVILIZATION!</vt:lpstr>
      <vt:lpstr>PowerPoint Presentation</vt:lpstr>
      <vt:lpstr>Civilization Readings</vt:lpstr>
      <vt:lpstr>Civilization Readings</vt:lpstr>
      <vt:lpstr>Our New Unit</vt:lpstr>
      <vt:lpstr>Today’s Activity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mkirts</dc:creator>
  <cp:lastModifiedBy>Pfannenstiel, Andrew</cp:lastModifiedBy>
  <cp:revision>30</cp:revision>
  <dcterms:created xsi:type="dcterms:W3CDTF">2009-08-21T13:35:28Z</dcterms:created>
  <dcterms:modified xsi:type="dcterms:W3CDTF">2016-05-07T15:49:11Z</dcterms:modified>
</cp:coreProperties>
</file>