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1"/>
  </p:notesMasterIdLst>
  <p:sldIdLst>
    <p:sldId id="311" r:id="rId2"/>
    <p:sldId id="310" r:id="rId3"/>
    <p:sldId id="294" r:id="rId4"/>
    <p:sldId id="295" r:id="rId5"/>
    <p:sldId id="296" r:id="rId6"/>
    <p:sldId id="297" r:id="rId7"/>
    <p:sldId id="298" r:id="rId8"/>
    <p:sldId id="302" r:id="rId9"/>
    <p:sldId id="301" r:id="rId10"/>
    <p:sldId id="303" r:id="rId11"/>
    <p:sldId id="299" r:id="rId12"/>
    <p:sldId id="304" r:id="rId13"/>
    <p:sldId id="305" r:id="rId14"/>
    <p:sldId id="300" r:id="rId15"/>
    <p:sldId id="307" r:id="rId16"/>
    <p:sldId id="308" r:id="rId17"/>
    <p:sldId id="306" r:id="rId18"/>
    <p:sldId id="309" r:id="rId19"/>
    <p:sldId id="312" r:id="rId2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11CCF0C-58E9-4A33-BA12-0173F0F0E550}">
  <a:tblStyle styleId="{A11CCF0C-58E9-4A33-BA12-0173F0F0E550}" styleName="Table_0">
    <a:wholeTbl>
      <a:tcTxStyle b="off" i="off">
        <a:font>
          <a:latin typeface="Tw Cen MT"/>
          <a:ea typeface="Tw Cen MT"/>
          <a:cs typeface="Tw Cen M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5F8FA"/>
          </a:solidFill>
        </a:fill>
      </a:tcStyle>
    </a:wholeTbl>
    <a:band1H>
      <a:tcStyle>
        <a:tcBdr/>
        <a:fill>
          <a:solidFill>
            <a:srgbClr val="E9F0F5"/>
          </a:solidFill>
        </a:fill>
      </a:tcStyle>
    </a:band1H>
    <a:band1V>
      <a:tcStyle>
        <a:tcBdr/>
        <a:fill>
          <a:solidFill>
            <a:srgbClr val="E9F0F5"/>
          </a:solidFill>
        </a:fill>
      </a:tcStyle>
    </a:band1V>
    <a:la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6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131531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0992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0991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1892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93078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59887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56803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3063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1621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8316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6695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5941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711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8130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2030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5871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612647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l" rtl="0">
              <a:spcBef>
                <a:spcPts val="0"/>
              </a:spcBef>
              <a:buClr>
                <a:schemeClr val="dk2"/>
              </a:buClr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609600" y="6248205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0" y="1272221"/>
            <a:ext cx="533399" cy="244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612647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lvl="0" indent="-209550" algn="l" rtl="0">
              <a:spcBef>
                <a:spcPts val="700"/>
              </a:spcBef>
              <a:buClr>
                <a:schemeClr val="accent2"/>
              </a:buClr>
              <a:buChar char="◻"/>
              <a:defRPr/>
            </a:lvl1pPr>
            <a:lvl2pPr marL="640080" lvl="1" indent="-168910" algn="l" rtl="0">
              <a:spcBef>
                <a:spcPts val="550"/>
              </a:spcBef>
              <a:buClr>
                <a:schemeClr val="accent1"/>
              </a:buClr>
              <a:buChar char="⬜"/>
              <a:defRPr/>
            </a:lvl2pPr>
            <a:lvl3pPr marL="914400" lvl="2" indent="-119062" algn="l" rtl="0">
              <a:spcBef>
                <a:spcPts val="500"/>
              </a:spcBef>
              <a:buClr>
                <a:schemeClr val="accent2"/>
              </a:buClr>
              <a:buChar char="■"/>
              <a:defRPr/>
            </a:lvl3pPr>
            <a:lvl4pPr marL="1371600" lvl="3" indent="-133350" algn="l" rtl="0">
              <a:spcBef>
                <a:spcPts val="400"/>
              </a:spcBef>
              <a:buClr>
                <a:schemeClr val="accent3"/>
              </a:buClr>
              <a:buChar char="■"/>
              <a:defRPr/>
            </a:lvl4pPr>
            <a:lvl5pPr marL="1828800" lvl="4" indent="-146050" algn="l" rtl="0">
              <a:spcBef>
                <a:spcPts val="400"/>
              </a:spcBef>
              <a:buClr>
                <a:schemeClr val="accent4"/>
              </a:buClr>
              <a:buChar char="■"/>
              <a:defRPr/>
            </a:lvl5pPr>
            <a:lvl6pPr marL="2103120" lvl="5" indent="-121920" algn="l" rtl="0">
              <a:spcBef>
                <a:spcPts val="360"/>
              </a:spcBef>
              <a:buClr>
                <a:schemeClr val="accent1"/>
              </a:buClr>
              <a:buChar char="▪"/>
              <a:defRPr/>
            </a:lvl6pPr>
            <a:lvl7pPr marL="2377440" lvl="6" indent="-116839" algn="l" rtl="0">
              <a:spcBef>
                <a:spcPts val="360"/>
              </a:spcBef>
              <a:buClr>
                <a:schemeClr val="accent2"/>
              </a:buClr>
              <a:buChar char="▪"/>
              <a:defRPr/>
            </a:lvl7pPr>
            <a:lvl8pPr marL="2651760" lvl="7" indent="-124460" algn="l" rtl="0">
              <a:spcBef>
                <a:spcPts val="360"/>
              </a:spcBef>
              <a:buClr>
                <a:schemeClr val="accent3"/>
              </a:buClr>
              <a:buChar char="▪"/>
              <a:defRPr/>
            </a:lvl8pPr>
            <a:lvl9pPr marL="2926080" lvl="8" indent="-119379" algn="l" rtl="0">
              <a:spcBef>
                <a:spcPts val="360"/>
              </a:spcBef>
              <a:buClr>
                <a:schemeClr val="accent4"/>
              </a:buClr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noFill/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Clr>
                <a:schemeClr val="dk2"/>
              </a:buClr>
              <a:buNone/>
              <a:defRPr/>
            </a:lvl1pPr>
            <a:lvl2pPr lvl="1" rtl="0">
              <a:spcBef>
                <a:spcPts val="0"/>
              </a:spcBef>
              <a:buClr>
                <a:srgbClr val="888888"/>
              </a:buClr>
              <a:buNone/>
              <a:defRPr/>
            </a:lvl2pPr>
            <a:lvl3pPr lvl="2" rtl="0">
              <a:spcBef>
                <a:spcPts val="0"/>
              </a:spcBef>
              <a:buClr>
                <a:srgbClr val="888888"/>
              </a:buClr>
              <a:buNone/>
              <a:defRPr/>
            </a:lvl3pPr>
            <a:lvl4pPr lvl="3" rtl="0">
              <a:spcBef>
                <a:spcPts val="0"/>
              </a:spcBef>
              <a:buClr>
                <a:srgbClr val="888888"/>
              </a:buClr>
              <a:buNone/>
              <a:defRPr/>
            </a:lvl4pPr>
            <a:lvl5pPr lvl="4" rtl="0">
              <a:spcBef>
                <a:spcPts val="0"/>
              </a:spcBef>
              <a:buClr>
                <a:srgbClr val="888888"/>
              </a:buClr>
              <a:buNone/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/>
          <p:nvPr/>
        </p:nvSpPr>
        <p:spPr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Shape 32"/>
          <p:cNvSpPr/>
          <p:nvPr/>
        </p:nvSpPr>
        <p:spPr>
          <a:xfrm>
            <a:off x="0" y="1600200"/>
            <a:ext cx="1295400" cy="9905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1371600" y="1600200"/>
            <a:ext cx="7772400" cy="9905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1371600" y="1600200"/>
            <a:ext cx="7619999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l" rtl="0">
              <a:spcBef>
                <a:spcPts val="0"/>
              </a:spcBef>
              <a:buClr>
                <a:srgbClr val="FFFFFF"/>
              </a:buClr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0" y="1752600"/>
            <a:ext cx="1295400" cy="701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609600" y="6248205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533400" y="273050"/>
            <a:ext cx="8153399" cy="8699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09600" y="2438400"/>
            <a:ext cx="3886200" cy="3581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lvl="0" indent="-209550" algn="l" rtl="0">
              <a:spcBef>
                <a:spcPts val="700"/>
              </a:spcBef>
              <a:buClr>
                <a:schemeClr val="accent2"/>
              </a:buClr>
              <a:buChar char="◻"/>
              <a:defRPr/>
            </a:lvl1pPr>
            <a:lvl2pPr marL="640080" lvl="1" indent="-168910" algn="l" rtl="0">
              <a:spcBef>
                <a:spcPts val="550"/>
              </a:spcBef>
              <a:buClr>
                <a:schemeClr val="accent1"/>
              </a:buClr>
              <a:buChar char="⬜"/>
              <a:defRPr/>
            </a:lvl2pPr>
            <a:lvl3pPr marL="914400" lvl="2" indent="-119062" algn="l" rtl="0">
              <a:spcBef>
                <a:spcPts val="500"/>
              </a:spcBef>
              <a:buClr>
                <a:schemeClr val="accent2"/>
              </a:buClr>
              <a:buChar char="■"/>
              <a:defRPr/>
            </a:lvl3pPr>
            <a:lvl4pPr marL="1371600" lvl="3" indent="-133350" algn="l" rtl="0">
              <a:spcBef>
                <a:spcPts val="400"/>
              </a:spcBef>
              <a:buClr>
                <a:schemeClr val="accent3"/>
              </a:buClr>
              <a:buChar char="■"/>
              <a:defRPr/>
            </a:lvl4pPr>
            <a:lvl5pPr marL="1828800" lvl="4" indent="-146050" algn="l" rtl="0">
              <a:spcBef>
                <a:spcPts val="400"/>
              </a:spcBef>
              <a:buClr>
                <a:schemeClr val="accent4"/>
              </a:buClr>
              <a:buChar char="■"/>
              <a:defRPr/>
            </a:lvl5pPr>
            <a:lvl6pPr marL="2103120" lvl="5" indent="-121920" algn="l" rtl="0">
              <a:spcBef>
                <a:spcPts val="360"/>
              </a:spcBef>
              <a:buClr>
                <a:schemeClr val="accent1"/>
              </a:buClr>
              <a:buChar char="▪"/>
              <a:defRPr/>
            </a:lvl6pPr>
            <a:lvl7pPr marL="2377440" lvl="6" indent="-116839" algn="l" rtl="0">
              <a:spcBef>
                <a:spcPts val="360"/>
              </a:spcBef>
              <a:buClr>
                <a:schemeClr val="accent2"/>
              </a:buClr>
              <a:buChar char="▪"/>
              <a:defRPr/>
            </a:lvl7pPr>
            <a:lvl8pPr marL="2651760" lvl="7" indent="-124460" algn="l" rtl="0">
              <a:spcBef>
                <a:spcPts val="360"/>
              </a:spcBef>
              <a:buClr>
                <a:schemeClr val="accent3"/>
              </a:buClr>
              <a:buChar char="▪"/>
              <a:defRPr/>
            </a:lvl8pPr>
            <a:lvl9pPr marL="2926080" lvl="8" indent="-119379" algn="l" rtl="0">
              <a:spcBef>
                <a:spcPts val="360"/>
              </a:spcBef>
              <a:buClr>
                <a:schemeClr val="accent4"/>
              </a:buClr>
              <a:buChar char="▪"/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4800600" y="2438400"/>
            <a:ext cx="3886200" cy="3581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lvl="0" indent="-209550" algn="l" rtl="0">
              <a:spcBef>
                <a:spcPts val="700"/>
              </a:spcBef>
              <a:buClr>
                <a:schemeClr val="accent2"/>
              </a:buClr>
              <a:buChar char="◻"/>
              <a:defRPr/>
            </a:lvl1pPr>
            <a:lvl2pPr marL="640080" lvl="1" indent="-168910" algn="l" rtl="0">
              <a:spcBef>
                <a:spcPts val="550"/>
              </a:spcBef>
              <a:buClr>
                <a:schemeClr val="accent1"/>
              </a:buClr>
              <a:buChar char="⬜"/>
              <a:defRPr/>
            </a:lvl2pPr>
            <a:lvl3pPr marL="914400" lvl="2" indent="-119062" algn="l" rtl="0">
              <a:spcBef>
                <a:spcPts val="500"/>
              </a:spcBef>
              <a:buClr>
                <a:schemeClr val="accent2"/>
              </a:buClr>
              <a:buChar char="■"/>
              <a:defRPr/>
            </a:lvl3pPr>
            <a:lvl4pPr marL="1371600" lvl="3" indent="-133350" algn="l" rtl="0">
              <a:spcBef>
                <a:spcPts val="400"/>
              </a:spcBef>
              <a:buClr>
                <a:schemeClr val="accent3"/>
              </a:buClr>
              <a:buChar char="■"/>
              <a:defRPr/>
            </a:lvl4pPr>
            <a:lvl5pPr marL="1828800" lvl="4" indent="-146050" algn="l" rtl="0">
              <a:spcBef>
                <a:spcPts val="400"/>
              </a:spcBef>
              <a:buClr>
                <a:schemeClr val="accent4"/>
              </a:buClr>
              <a:buChar char="■"/>
              <a:defRPr/>
            </a:lvl5pPr>
            <a:lvl6pPr marL="2103120" lvl="5" indent="-121920" algn="l" rtl="0">
              <a:spcBef>
                <a:spcPts val="360"/>
              </a:spcBef>
              <a:buClr>
                <a:schemeClr val="accent1"/>
              </a:buClr>
              <a:buChar char="▪"/>
              <a:defRPr/>
            </a:lvl6pPr>
            <a:lvl7pPr marL="2377440" lvl="6" indent="-116839" algn="l" rtl="0">
              <a:spcBef>
                <a:spcPts val="360"/>
              </a:spcBef>
              <a:buClr>
                <a:schemeClr val="accent2"/>
              </a:buClr>
              <a:buChar char="▪"/>
              <a:defRPr/>
            </a:lvl7pPr>
            <a:lvl8pPr marL="2651760" lvl="7" indent="-124460" algn="l" rtl="0">
              <a:spcBef>
                <a:spcPts val="360"/>
              </a:spcBef>
              <a:buClr>
                <a:schemeClr val="accent3"/>
              </a:buClr>
              <a:buChar char="▪"/>
              <a:defRPr/>
            </a:lvl8pPr>
            <a:lvl9pPr marL="2926080" lvl="8" indent="-119379" algn="l" rtl="0">
              <a:spcBef>
                <a:spcPts val="360"/>
              </a:spcBef>
              <a:buClr>
                <a:schemeClr val="accent4"/>
              </a:buClr>
              <a:buChar char="▪"/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0" y="1272221"/>
            <a:ext cx="533399" cy="244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609600" y="6248205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3"/>
          </p:nvPr>
        </p:nvSpPr>
        <p:spPr>
          <a:xfrm>
            <a:off x="609600" y="1752600"/>
            <a:ext cx="3886200" cy="6400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lvl="0" indent="0" rtl="0">
              <a:spcBef>
                <a:spcPts val="0"/>
              </a:spcBef>
              <a:buClr>
                <a:srgbClr val="FFFFFF"/>
              </a:buClr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4"/>
          </p:nvPr>
        </p:nvSpPr>
        <p:spPr>
          <a:xfrm>
            <a:off x="4800600" y="1752600"/>
            <a:ext cx="3886200" cy="6400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lvl="0" indent="0" rtl="0">
              <a:spcBef>
                <a:spcPts val="0"/>
              </a:spcBef>
              <a:buClr>
                <a:srgbClr val="FFFFFF"/>
              </a:buClr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l" rtl="0">
              <a:spcBef>
                <a:spcPts val="0"/>
              </a:spcBef>
              <a:buClr>
                <a:schemeClr val="dk2"/>
              </a:buClr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609600" y="6248205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0" y="1272221"/>
            <a:ext cx="533399" cy="244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609600" y="6248205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0" y="6248400"/>
            <a:ext cx="533399" cy="3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8077199" cy="8699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l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609600" y="6248205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0" y="1272221"/>
            <a:ext cx="533399" cy="244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09600" y="1752600"/>
            <a:ext cx="1600199" cy="4343400"/>
          </a:xfrm>
          <a:prstGeom prst="rect">
            <a:avLst/>
          </a:prstGeom>
          <a:solidFill>
            <a:schemeClr val="accent2"/>
          </a:solidFill>
          <a:ln w="50800" cap="sq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spcAft>
                <a:spcPts val="1000"/>
              </a:spcAft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2"/>
          </p:nvPr>
        </p:nvSpPr>
        <p:spPr>
          <a:xfrm>
            <a:off x="2362200" y="1752600"/>
            <a:ext cx="6400799" cy="441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lvl="0" indent="-209550" algn="l" rtl="0">
              <a:spcBef>
                <a:spcPts val="700"/>
              </a:spcBef>
              <a:buClr>
                <a:schemeClr val="accent2"/>
              </a:buClr>
              <a:buChar char="◻"/>
              <a:defRPr/>
            </a:lvl1pPr>
            <a:lvl2pPr marL="640080" lvl="1" indent="-168910" algn="l" rtl="0">
              <a:spcBef>
                <a:spcPts val="550"/>
              </a:spcBef>
              <a:buClr>
                <a:schemeClr val="accent1"/>
              </a:buClr>
              <a:buChar char="⬜"/>
              <a:defRPr/>
            </a:lvl2pPr>
            <a:lvl3pPr marL="914400" lvl="2" indent="-119062" algn="l" rtl="0">
              <a:spcBef>
                <a:spcPts val="500"/>
              </a:spcBef>
              <a:buClr>
                <a:schemeClr val="accent2"/>
              </a:buClr>
              <a:buChar char="■"/>
              <a:defRPr/>
            </a:lvl3pPr>
            <a:lvl4pPr marL="1371600" lvl="3" indent="-133350" algn="l" rtl="0">
              <a:spcBef>
                <a:spcPts val="400"/>
              </a:spcBef>
              <a:buClr>
                <a:schemeClr val="accent3"/>
              </a:buClr>
              <a:buChar char="■"/>
              <a:defRPr/>
            </a:lvl4pPr>
            <a:lvl5pPr marL="1828800" lvl="4" indent="-146050" algn="l" rtl="0">
              <a:spcBef>
                <a:spcPts val="400"/>
              </a:spcBef>
              <a:buClr>
                <a:schemeClr val="accent4"/>
              </a:buClr>
              <a:buChar char="■"/>
              <a:defRPr/>
            </a:lvl5pPr>
            <a:lvl6pPr marL="2103120" lvl="5" indent="-121920" algn="l" rtl="0">
              <a:spcBef>
                <a:spcPts val="360"/>
              </a:spcBef>
              <a:buClr>
                <a:schemeClr val="accent1"/>
              </a:buClr>
              <a:buChar char="▪"/>
              <a:defRPr/>
            </a:lvl6pPr>
            <a:lvl7pPr marL="2377440" lvl="6" indent="-116839" algn="l" rtl="0">
              <a:spcBef>
                <a:spcPts val="360"/>
              </a:spcBef>
              <a:buClr>
                <a:schemeClr val="accent2"/>
              </a:buClr>
              <a:buChar char="▪"/>
              <a:defRPr/>
            </a:lvl7pPr>
            <a:lvl8pPr marL="2651760" lvl="7" indent="-124460" algn="l" rtl="0">
              <a:spcBef>
                <a:spcPts val="360"/>
              </a:spcBef>
              <a:buClr>
                <a:schemeClr val="accent3"/>
              </a:buClr>
              <a:buChar char="▪"/>
              <a:defRPr/>
            </a:lvl8pPr>
            <a:lvl9pPr marL="2926080" lvl="8" indent="-119379" algn="l" rtl="0">
              <a:spcBef>
                <a:spcPts val="360"/>
              </a:spcBef>
              <a:buClr>
                <a:schemeClr val="accent4"/>
              </a:buClr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bg>
      <p:bgPr>
        <a:noFill/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1600200" y="5486400"/>
            <a:ext cx="7315200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/>
          <p:nvPr/>
        </p:nvSpPr>
        <p:spPr>
          <a:xfrm>
            <a:off x="-9144" y="4572000"/>
            <a:ext cx="9144000" cy="8869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Shape 73"/>
          <p:cNvSpPr/>
          <p:nvPr/>
        </p:nvSpPr>
        <p:spPr>
          <a:xfrm>
            <a:off x="-9144" y="4663439"/>
            <a:ext cx="1463039" cy="713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Shape 74"/>
          <p:cNvSpPr/>
          <p:nvPr/>
        </p:nvSpPr>
        <p:spPr>
          <a:xfrm>
            <a:off x="1545336" y="4654296"/>
            <a:ext cx="7598663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1600200" y="4648200"/>
            <a:ext cx="7315200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l" rtl="0">
              <a:spcBef>
                <a:spcPts val="0"/>
              </a:spcBef>
              <a:buClr>
                <a:srgbClr val="FFFFFF"/>
              </a:buClr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/>
          <p:nvPr/>
        </p:nvSpPr>
        <p:spPr>
          <a:xfrm>
            <a:off x="1447800" y="0"/>
            <a:ext cx="100584" cy="68671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62484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0" y="4667248"/>
            <a:ext cx="1447800" cy="66357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1600200" y="6248205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idx="2"/>
          </p:nvPr>
        </p:nvSpPr>
        <p:spPr>
          <a:xfrm>
            <a:off x="1560575" y="0"/>
            <a:ext cx="7583423" cy="4568952"/>
          </a:xfrm>
          <a:prstGeom prst="rect">
            <a:avLst/>
          </a:prstGeom>
          <a:solidFill>
            <a:srgbClr val="E9F0F5"/>
          </a:solidFill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l" rtl="0">
              <a:spcBef>
                <a:spcPts val="0"/>
              </a:spcBef>
              <a:buClr>
                <a:schemeClr val="dk2"/>
              </a:buClr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 rot="5400000">
            <a:off x="2426207" y="-213359"/>
            <a:ext cx="4526279" cy="815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lvl="0" indent="-209550" algn="l" rtl="0">
              <a:spcBef>
                <a:spcPts val="700"/>
              </a:spcBef>
              <a:buClr>
                <a:schemeClr val="accent2"/>
              </a:buClr>
              <a:buChar char="◻"/>
              <a:defRPr/>
            </a:lvl1pPr>
            <a:lvl2pPr marL="640080" lvl="1" indent="-168910" algn="l" rtl="0">
              <a:spcBef>
                <a:spcPts val="550"/>
              </a:spcBef>
              <a:buClr>
                <a:schemeClr val="accent1"/>
              </a:buClr>
              <a:buChar char="⬜"/>
              <a:defRPr/>
            </a:lvl2pPr>
            <a:lvl3pPr marL="914400" lvl="2" indent="-119062" algn="l" rtl="0">
              <a:spcBef>
                <a:spcPts val="500"/>
              </a:spcBef>
              <a:buClr>
                <a:schemeClr val="accent2"/>
              </a:buClr>
              <a:buChar char="■"/>
              <a:defRPr/>
            </a:lvl3pPr>
            <a:lvl4pPr marL="1371600" lvl="3" indent="-133350" algn="l" rtl="0">
              <a:spcBef>
                <a:spcPts val="400"/>
              </a:spcBef>
              <a:buClr>
                <a:schemeClr val="accent3"/>
              </a:buClr>
              <a:buChar char="■"/>
              <a:defRPr/>
            </a:lvl4pPr>
            <a:lvl5pPr marL="1828800" lvl="4" indent="-146050" algn="l" rtl="0">
              <a:spcBef>
                <a:spcPts val="400"/>
              </a:spcBef>
              <a:buClr>
                <a:schemeClr val="accent4"/>
              </a:buClr>
              <a:buChar char="■"/>
              <a:defRPr/>
            </a:lvl5pPr>
            <a:lvl6pPr marL="2103120" lvl="5" indent="-121920" algn="l" rtl="0">
              <a:spcBef>
                <a:spcPts val="360"/>
              </a:spcBef>
              <a:buClr>
                <a:schemeClr val="accent1"/>
              </a:buClr>
              <a:buChar char="▪"/>
              <a:defRPr/>
            </a:lvl6pPr>
            <a:lvl7pPr marL="2377440" lvl="6" indent="-116839" algn="l" rtl="0">
              <a:spcBef>
                <a:spcPts val="360"/>
              </a:spcBef>
              <a:buClr>
                <a:schemeClr val="accent2"/>
              </a:buClr>
              <a:buChar char="▪"/>
              <a:defRPr/>
            </a:lvl7pPr>
            <a:lvl8pPr marL="2651760" lvl="7" indent="-124460" algn="l" rtl="0">
              <a:spcBef>
                <a:spcPts val="360"/>
              </a:spcBef>
              <a:buClr>
                <a:schemeClr val="accent3"/>
              </a:buClr>
              <a:buChar char="▪"/>
              <a:defRPr/>
            </a:lvl8pPr>
            <a:lvl9pPr marL="2926080" lvl="8" indent="-119379" algn="l" rtl="0">
              <a:spcBef>
                <a:spcPts val="360"/>
              </a:spcBef>
              <a:buClr>
                <a:schemeClr val="accent4"/>
              </a:buClr>
              <a:buChar char="▪"/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609600" y="6248205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0" y="1272221"/>
            <a:ext cx="533399" cy="244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 rot="5400000">
            <a:off x="4823618" y="2339181"/>
            <a:ext cx="5516562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l" rtl="0">
              <a:spcBef>
                <a:spcPts val="0"/>
              </a:spcBef>
              <a:buClr>
                <a:schemeClr val="dk2"/>
              </a:buClr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 rot="5400000">
            <a:off x="480217" y="586581"/>
            <a:ext cx="5516564" cy="556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lvl="0" indent="-209550" algn="l" rtl="0">
              <a:spcBef>
                <a:spcPts val="700"/>
              </a:spcBef>
              <a:buClr>
                <a:schemeClr val="accent2"/>
              </a:buClr>
              <a:buChar char="◻"/>
              <a:defRPr/>
            </a:lvl1pPr>
            <a:lvl2pPr marL="640080" lvl="1" indent="-168910" algn="l" rtl="0">
              <a:spcBef>
                <a:spcPts val="550"/>
              </a:spcBef>
              <a:buClr>
                <a:schemeClr val="accent1"/>
              </a:buClr>
              <a:buChar char="⬜"/>
              <a:defRPr/>
            </a:lvl2pPr>
            <a:lvl3pPr marL="914400" lvl="2" indent="-119062" algn="l" rtl="0">
              <a:spcBef>
                <a:spcPts val="500"/>
              </a:spcBef>
              <a:buClr>
                <a:schemeClr val="accent2"/>
              </a:buClr>
              <a:buChar char="■"/>
              <a:defRPr/>
            </a:lvl3pPr>
            <a:lvl4pPr marL="1371600" lvl="3" indent="-133350" algn="l" rtl="0">
              <a:spcBef>
                <a:spcPts val="400"/>
              </a:spcBef>
              <a:buClr>
                <a:schemeClr val="accent3"/>
              </a:buClr>
              <a:buChar char="■"/>
              <a:defRPr/>
            </a:lvl4pPr>
            <a:lvl5pPr marL="1828800" lvl="4" indent="-146050" algn="l" rtl="0">
              <a:spcBef>
                <a:spcPts val="400"/>
              </a:spcBef>
              <a:buClr>
                <a:schemeClr val="accent4"/>
              </a:buClr>
              <a:buChar char="■"/>
              <a:defRPr/>
            </a:lvl5pPr>
            <a:lvl6pPr marL="2103120" lvl="5" indent="-121920" algn="l" rtl="0">
              <a:spcBef>
                <a:spcPts val="360"/>
              </a:spcBef>
              <a:buClr>
                <a:schemeClr val="accent1"/>
              </a:buClr>
              <a:buChar char="▪"/>
              <a:defRPr/>
            </a:lvl6pPr>
            <a:lvl7pPr marL="2377440" lvl="6" indent="-116839" algn="l" rtl="0">
              <a:spcBef>
                <a:spcPts val="360"/>
              </a:spcBef>
              <a:buClr>
                <a:schemeClr val="accent2"/>
              </a:buClr>
              <a:buChar char="▪"/>
              <a:defRPr/>
            </a:lvl7pPr>
            <a:lvl8pPr marL="2651760" lvl="7" indent="-124460" algn="l" rtl="0">
              <a:spcBef>
                <a:spcPts val="360"/>
              </a:spcBef>
              <a:buClr>
                <a:schemeClr val="accent3"/>
              </a:buClr>
              <a:buChar char="▪"/>
              <a:defRPr/>
            </a:lvl8pPr>
            <a:lvl9pPr marL="2926080" lvl="8" indent="-119379" algn="l" rtl="0">
              <a:spcBef>
                <a:spcPts val="360"/>
              </a:spcBef>
              <a:buClr>
                <a:schemeClr val="accent4"/>
              </a:buClr>
              <a:buChar char="▪"/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6553200" y="6248401"/>
            <a:ext cx="2209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457200" y="6248207"/>
            <a:ext cx="557348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2" name="Shape 92"/>
          <p:cNvSpPr/>
          <p:nvPr/>
        </p:nvSpPr>
        <p:spPr>
          <a:xfrm>
            <a:off x="6096317" y="0"/>
            <a:ext cx="32003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Shape 93"/>
          <p:cNvSpPr/>
          <p:nvPr/>
        </p:nvSpPr>
        <p:spPr>
          <a:xfrm>
            <a:off x="6142037" y="609600"/>
            <a:ext cx="228600" cy="62483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Shape 94"/>
          <p:cNvSpPr/>
          <p:nvPr/>
        </p:nvSpPr>
        <p:spPr>
          <a:xfrm>
            <a:off x="6142037" y="0"/>
            <a:ext cx="228600" cy="5333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 rot="5400000">
            <a:off x="5989638" y="144462"/>
            <a:ext cx="533399" cy="244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12647" y="1600200"/>
            <a:ext cx="8153399" cy="4526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marR="0" lvl="0" indent="-209550" algn="l" rtl="0">
              <a:spcBef>
                <a:spcPts val="700"/>
              </a:spcBef>
              <a:buClr>
                <a:schemeClr val="accent2"/>
              </a:buClr>
              <a:buFont typeface="Arial"/>
              <a:buChar char="◻"/>
              <a:defRPr/>
            </a:lvl1pPr>
            <a:lvl2pPr marL="640080" marR="0" lvl="1" indent="-168910" algn="l" rtl="0">
              <a:spcBef>
                <a:spcPts val="550"/>
              </a:spcBef>
              <a:buClr>
                <a:schemeClr val="accent1"/>
              </a:buClr>
              <a:buFont typeface="Arial"/>
              <a:buChar char="⬜"/>
              <a:defRPr/>
            </a:lvl2pPr>
            <a:lvl3pPr marL="914400" marR="0" lvl="2" indent="-119062" algn="l" rtl="0">
              <a:spcBef>
                <a:spcPts val="500"/>
              </a:spcBef>
              <a:buClr>
                <a:schemeClr val="accent2"/>
              </a:buClr>
              <a:buFont typeface="Arial"/>
              <a:buChar char="■"/>
              <a:defRPr/>
            </a:lvl3pPr>
            <a:lvl4pPr marL="1371600" marR="0" lvl="3" indent="-133350" algn="l" rtl="0">
              <a:spcBef>
                <a:spcPts val="400"/>
              </a:spcBef>
              <a:buClr>
                <a:schemeClr val="accent3"/>
              </a:buClr>
              <a:buFont typeface="Arial"/>
              <a:buChar char="■"/>
              <a:defRPr/>
            </a:lvl4pPr>
            <a:lvl5pPr marL="1828800" marR="0" lvl="4" indent="-146050" algn="l" rtl="0">
              <a:spcBef>
                <a:spcPts val="400"/>
              </a:spcBef>
              <a:buClr>
                <a:schemeClr val="accent4"/>
              </a:buClr>
              <a:buFont typeface="Arial"/>
              <a:buChar char="■"/>
              <a:defRPr/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Font typeface="Arial"/>
              <a:buChar char="▪"/>
              <a:defRPr/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Font typeface="Arial"/>
              <a:buChar char="▪"/>
              <a:defRPr/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Font typeface="Arial"/>
              <a:buChar char="▪"/>
              <a:defRPr/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Font typeface="Arial"/>
              <a:buChar char="▪"/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609600" y="6248205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/>
          <p:nvPr/>
        </p:nvSpPr>
        <p:spPr>
          <a:xfrm>
            <a:off x="0" y="1234440"/>
            <a:ext cx="9144000" cy="320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0" y="1280159"/>
            <a:ext cx="533399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590550" y="1280159"/>
            <a:ext cx="855345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0" y="1272221"/>
            <a:ext cx="533399" cy="244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44320-5AEB-442E-83C5-4E611B2CB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/>
              <a:t>Interactive Notebook Setup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692B9-C32F-4919-8D50-B782D2406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600200"/>
            <a:ext cx="8394193" cy="4495800"/>
          </a:xfrm>
        </p:spPr>
        <p:txBody>
          <a:bodyPr/>
          <a:lstStyle/>
          <a:p>
            <a:r>
              <a:rPr lang="en-US" sz="4000" dirty="0">
                <a:solidFill>
                  <a:srgbClr val="FF0000"/>
                </a:solidFill>
              </a:rPr>
              <a:t>9/17/2018</a:t>
            </a:r>
          </a:p>
          <a:p>
            <a:r>
              <a:rPr lang="en-US" sz="4000" dirty="0">
                <a:solidFill>
                  <a:srgbClr val="FF0000"/>
                </a:solidFill>
              </a:rPr>
              <a:t>Classical Empires Characteristics</a:t>
            </a:r>
          </a:p>
          <a:p>
            <a:r>
              <a:rPr lang="en-US" sz="4000" dirty="0"/>
              <a:t>This will be one page</a:t>
            </a:r>
          </a:p>
        </p:txBody>
      </p:sp>
    </p:spTree>
    <p:extLst>
      <p:ext uri="{BB962C8B-B14F-4D97-AF65-F5344CB8AC3E}">
        <p14:creationId xmlns:p14="http://schemas.microsoft.com/office/powerpoint/2010/main" val="333332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612647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Classical Empire Characteristics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12647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buClr>
                <a:schemeClr val="accent2"/>
              </a:buClr>
              <a:buSzPct val="60000"/>
              <a:buFont typeface="Arial"/>
              <a:buChar char="◻"/>
            </a:pPr>
            <a:r>
              <a:rPr lang="en-US" sz="3600" dirty="0">
                <a:solidFill>
                  <a:schemeClr val="tx1"/>
                </a:solidFill>
              </a:rPr>
              <a:t>Classical age empires developed major capital imperial cities</a:t>
            </a:r>
          </a:p>
          <a:p>
            <a:pPr marL="320040" marR="0" lvl="0" indent="-320040" algn="l" rtl="0">
              <a:spcBef>
                <a:spcPts val="0"/>
              </a:spcBef>
              <a:buClr>
                <a:schemeClr val="accent2"/>
              </a:buClr>
              <a:buSzPct val="60000"/>
              <a:buFont typeface="Arial"/>
              <a:buChar char="◻"/>
            </a:pPr>
            <a:endParaRPr lang="en-US" sz="3600" dirty="0">
              <a:solidFill>
                <a:schemeClr val="tx1"/>
              </a:solidFill>
            </a:endParaRPr>
          </a:p>
          <a:p>
            <a:pPr marL="320040" marR="0" lvl="0" indent="-320040" algn="l" rtl="0">
              <a:spcBef>
                <a:spcPts val="0"/>
              </a:spcBef>
              <a:buClr>
                <a:schemeClr val="accent2"/>
              </a:buClr>
              <a:buSzPct val="60000"/>
              <a:buFont typeface="Arial"/>
              <a:buChar char="◻"/>
            </a:pPr>
            <a:r>
              <a:rPr lang="en-US" sz="3600" dirty="0">
                <a:solidFill>
                  <a:srgbClr val="FF0000"/>
                </a:solidFill>
              </a:rPr>
              <a:t>Roles of Imperial cities:</a:t>
            </a:r>
          </a:p>
          <a:p>
            <a:pPr lvl="1" indent="-320040">
              <a:spcBef>
                <a:spcPts val="0"/>
              </a:spcBef>
              <a:buClr>
                <a:schemeClr val="accent2"/>
              </a:buClr>
              <a:buSzPct val="60000"/>
              <a:buFont typeface="Arial"/>
              <a:buChar char="◻"/>
            </a:pPr>
            <a:r>
              <a:rPr lang="en-US" sz="3600" dirty="0">
                <a:solidFill>
                  <a:srgbClr val="FF0000"/>
                </a:solidFill>
              </a:rPr>
              <a:t>Centers of trade</a:t>
            </a:r>
          </a:p>
          <a:p>
            <a:pPr lvl="1" indent="-320040">
              <a:spcBef>
                <a:spcPts val="0"/>
              </a:spcBef>
              <a:buClr>
                <a:schemeClr val="accent2"/>
              </a:buClr>
              <a:buSzPct val="60000"/>
              <a:buFont typeface="Arial"/>
              <a:buChar char="◻"/>
            </a:pPr>
            <a:r>
              <a:rPr lang="en-US" sz="3600" dirty="0">
                <a:solidFill>
                  <a:schemeClr val="tx1"/>
                </a:solidFill>
              </a:rPr>
              <a:t>Areas of </a:t>
            </a:r>
            <a:r>
              <a:rPr lang="en-US" sz="3600" dirty="0">
                <a:solidFill>
                  <a:srgbClr val="FF0000"/>
                </a:solidFill>
              </a:rPr>
              <a:t>religious worship/customs</a:t>
            </a:r>
          </a:p>
          <a:p>
            <a:pPr lvl="2" indent="-320040">
              <a:spcBef>
                <a:spcPts val="0"/>
              </a:spcBef>
              <a:buSzPct val="60000"/>
              <a:buFont typeface="Arial"/>
              <a:buChar char="◻"/>
            </a:pPr>
            <a:r>
              <a:rPr lang="en-US" sz="2800" dirty="0">
                <a:solidFill>
                  <a:schemeClr val="tx1"/>
                </a:solidFill>
              </a:rPr>
              <a:t>Often location of major temples/churches</a:t>
            </a:r>
          </a:p>
          <a:p>
            <a:pPr lvl="1" indent="-320040">
              <a:spcBef>
                <a:spcPts val="0"/>
              </a:spcBef>
              <a:buClr>
                <a:schemeClr val="accent2"/>
              </a:buClr>
              <a:buSzPct val="60000"/>
              <a:buFont typeface="Arial"/>
              <a:buChar char="◻"/>
            </a:pPr>
            <a:r>
              <a:rPr lang="en-US" sz="3600" dirty="0">
                <a:solidFill>
                  <a:schemeClr val="tx1"/>
                </a:solidFill>
              </a:rPr>
              <a:t>Centers of </a:t>
            </a:r>
            <a:r>
              <a:rPr lang="en-US" sz="3600" dirty="0">
                <a:solidFill>
                  <a:srgbClr val="FF0000"/>
                </a:solidFill>
              </a:rPr>
              <a:t>political administration</a:t>
            </a:r>
          </a:p>
          <a:p>
            <a:pPr lvl="2" indent="-320040">
              <a:spcBef>
                <a:spcPts val="0"/>
              </a:spcBef>
              <a:buSzPct val="60000"/>
              <a:buFont typeface="Arial"/>
              <a:buChar char="◻"/>
            </a:pPr>
            <a:r>
              <a:rPr lang="en-US" sz="2800" dirty="0">
                <a:solidFill>
                  <a:schemeClr val="tx1"/>
                </a:solidFill>
              </a:rPr>
              <a:t>Central government offices/areas of paying political tribute  </a:t>
            </a:r>
          </a:p>
        </p:txBody>
      </p:sp>
    </p:spTree>
    <p:extLst>
      <p:ext uri="{BB962C8B-B14F-4D97-AF65-F5344CB8AC3E}">
        <p14:creationId xmlns:p14="http://schemas.microsoft.com/office/powerpoint/2010/main" val="234392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12647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buClr>
                <a:schemeClr val="accent2"/>
              </a:buClr>
              <a:buSzPct val="60000"/>
              <a:buFont typeface="Arial"/>
              <a:buChar char="◻"/>
            </a:pP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527210-D391-49F8-BF5C-3325895C0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640" y="441960"/>
            <a:ext cx="8785411" cy="597408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F40BA28-93EE-4151-9AD3-F6E0E9545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49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3B9DF-2A47-4AAD-BEA5-598232E60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96B894-D275-4738-BC86-8365C08F0A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54E686-B00F-4EE0-BC81-651E53914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8962" y="449580"/>
            <a:ext cx="9292962" cy="617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11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F01E6-9329-42C8-A0B2-0E17668B1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64909-F052-4532-9F51-6939507F3A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9983AD-16DF-4676-8D56-06A252E8F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54" y="312420"/>
            <a:ext cx="8310880" cy="623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63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612647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Effects of Development of Empires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12647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buClr>
                <a:schemeClr val="accent2"/>
              </a:buClr>
              <a:buSzPct val="60000"/>
              <a:buFont typeface="Arial"/>
              <a:buChar char="◻"/>
            </a:pPr>
            <a:r>
              <a:rPr lang="en-US" sz="3600" dirty="0">
                <a:solidFill>
                  <a:srgbClr val="FF0000"/>
                </a:solidFill>
              </a:rPr>
              <a:t>Imperial growth/expansion spread:</a:t>
            </a:r>
          </a:p>
          <a:p>
            <a:pPr lvl="1" indent="-320040">
              <a:spcBef>
                <a:spcPts val="0"/>
              </a:spcBef>
              <a:buClr>
                <a:schemeClr val="accent2"/>
              </a:buClr>
              <a:buSzPct val="60000"/>
              <a:buFont typeface="Arial"/>
              <a:buChar char="◻"/>
            </a:pPr>
            <a:r>
              <a:rPr lang="en-US" sz="3600" dirty="0">
                <a:solidFill>
                  <a:srgbClr val="FF0000"/>
                </a:solidFill>
              </a:rPr>
              <a:t>Religious traditions and practices</a:t>
            </a:r>
          </a:p>
          <a:p>
            <a:pPr lvl="2" indent="-320040">
              <a:spcBef>
                <a:spcPts val="0"/>
              </a:spcBef>
              <a:buSzPct val="60000"/>
              <a:buFont typeface="Arial"/>
              <a:buChar char="◻"/>
            </a:pPr>
            <a:r>
              <a:rPr lang="en-US" sz="2400" dirty="0">
                <a:solidFill>
                  <a:schemeClr val="tx1"/>
                </a:solidFill>
              </a:rPr>
              <a:t>Most notably Christianity and Buddhism</a:t>
            </a:r>
          </a:p>
          <a:p>
            <a:pPr lvl="2" indent="-320040">
              <a:spcBef>
                <a:spcPts val="0"/>
              </a:spcBef>
              <a:buSzPct val="60000"/>
              <a:buFont typeface="Arial"/>
              <a:buChar char="◻"/>
            </a:pPr>
            <a:r>
              <a:rPr lang="en-US" sz="2400" dirty="0">
                <a:solidFill>
                  <a:schemeClr val="tx1"/>
                </a:solidFill>
              </a:rPr>
              <a:t>Sometimes by force</a:t>
            </a:r>
          </a:p>
          <a:p>
            <a:pPr lvl="1" indent="-320040">
              <a:spcBef>
                <a:spcPts val="0"/>
              </a:spcBef>
              <a:buClr>
                <a:schemeClr val="accent2"/>
              </a:buClr>
              <a:buSzPct val="60000"/>
              <a:buFont typeface="Arial"/>
              <a:buChar char="◻"/>
            </a:pPr>
            <a:r>
              <a:rPr lang="en-US" sz="3600" dirty="0">
                <a:solidFill>
                  <a:srgbClr val="FF0000"/>
                </a:solidFill>
              </a:rPr>
              <a:t>Languages</a:t>
            </a:r>
          </a:p>
          <a:p>
            <a:pPr lvl="2" indent="-320040">
              <a:spcBef>
                <a:spcPts val="0"/>
              </a:spcBef>
              <a:buSzPct val="60000"/>
              <a:buFont typeface="Arial"/>
              <a:buChar char="◻"/>
            </a:pPr>
            <a:r>
              <a:rPr lang="en-US" sz="2400" dirty="0">
                <a:solidFill>
                  <a:schemeClr val="tx1"/>
                </a:solidFill>
              </a:rPr>
              <a:t>Latin, Sanskrit, Farsi/Persian, </a:t>
            </a:r>
            <a:r>
              <a:rPr lang="en-US" sz="2400" dirty="0" err="1">
                <a:solidFill>
                  <a:schemeClr val="tx1"/>
                </a:solidFill>
              </a:rPr>
              <a:t>ect</a:t>
            </a:r>
            <a:endParaRPr lang="en-US" sz="2400" dirty="0">
              <a:solidFill>
                <a:schemeClr val="tx1"/>
              </a:solidFill>
            </a:endParaRPr>
          </a:p>
          <a:p>
            <a:pPr lvl="1" indent="-320040">
              <a:spcBef>
                <a:spcPts val="0"/>
              </a:spcBef>
              <a:buClr>
                <a:schemeClr val="accent2"/>
              </a:buClr>
              <a:buSzPct val="60000"/>
              <a:buFont typeface="Arial"/>
              <a:buChar char="◻"/>
            </a:pPr>
            <a:r>
              <a:rPr lang="en-US" sz="3600" dirty="0">
                <a:solidFill>
                  <a:schemeClr val="tx1"/>
                </a:solidFill>
              </a:rPr>
              <a:t>Styles of </a:t>
            </a:r>
            <a:r>
              <a:rPr lang="en-US" sz="3600" dirty="0">
                <a:solidFill>
                  <a:srgbClr val="FF0000"/>
                </a:solidFill>
              </a:rPr>
              <a:t>Art and Architecture</a:t>
            </a:r>
          </a:p>
          <a:p>
            <a:pPr marL="320040" marR="0" lvl="0" indent="-320040" algn="l" rtl="0">
              <a:spcBef>
                <a:spcPts val="0"/>
              </a:spcBef>
              <a:buClr>
                <a:schemeClr val="accent2"/>
              </a:buClr>
              <a:buSzPct val="60000"/>
              <a:buFont typeface="Arial"/>
              <a:buChar char="◻"/>
            </a:pPr>
            <a:endParaRPr lang="en-US" sz="3600" dirty="0">
              <a:solidFill>
                <a:srgbClr val="FF0000"/>
              </a:solidFill>
            </a:endParaRPr>
          </a:p>
          <a:p>
            <a:pPr marL="320040" marR="0" lvl="0" indent="-320040" algn="l" rtl="0">
              <a:spcBef>
                <a:spcPts val="0"/>
              </a:spcBef>
              <a:buClr>
                <a:schemeClr val="accent2"/>
              </a:buClr>
              <a:buSzPct val="60000"/>
              <a:buFont typeface="Arial"/>
              <a:buChar char="◻"/>
            </a:pPr>
            <a:r>
              <a:rPr lang="en-US" sz="3600" dirty="0">
                <a:solidFill>
                  <a:srgbClr val="FF0000"/>
                </a:solidFill>
              </a:rPr>
              <a:t>Often blended with local cultures</a:t>
            </a:r>
          </a:p>
          <a:p>
            <a:pPr lvl="1" indent="-320040">
              <a:spcBef>
                <a:spcPts val="0"/>
              </a:spcBef>
              <a:buClr>
                <a:schemeClr val="accent2"/>
              </a:buClr>
              <a:buSzPct val="60000"/>
              <a:buFont typeface="Arial"/>
              <a:buChar char="◻"/>
            </a:pPr>
            <a:r>
              <a:rPr lang="en-US" sz="3600" dirty="0">
                <a:solidFill>
                  <a:srgbClr val="FF0000"/>
                </a:solidFill>
              </a:rPr>
              <a:t>SYNCRETISM!!!</a:t>
            </a:r>
          </a:p>
          <a:p>
            <a:pPr lvl="1" indent="-320040">
              <a:spcBef>
                <a:spcPts val="0"/>
              </a:spcBef>
              <a:buClr>
                <a:schemeClr val="accent2"/>
              </a:buClr>
              <a:buSzPct val="60000"/>
              <a:buFont typeface="Arial"/>
              <a:buChar char="◻"/>
            </a:pP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32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612647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Effects of Development of Empires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12647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71500" indent="-571500">
              <a:spcBef>
                <a:spcPts val="0"/>
              </a:spcBef>
              <a:buSzPct val="60000"/>
            </a:pPr>
            <a:r>
              <a:rPr lang="en-US" sz="3600" dirty="0">
                <a:solidFill>
                  <a:schemeClr val="tx1"/>
                </a:solidFill>
              </a:rPr>
              <a:t>Empires</a:t>
            </a:r>
            <a:r>
              <a:rPr lang="en-US" sz="3600" dirty="0">
                <a:solidFill>
                  <a:srgbClr val="FF0000"/>
                </a:solidFill>
              </a:rPr>
              <a:t> helped </a:t>
            </a:r>
            <a:r>
              <a:rPr lang="en-US" sz="3600" dirty="0">
                <a:solidFill>
                  <a:schemeClr val="tx1"/>
                </a:solidFill>
              </a:rPr>
              <a:t>increase</a:t>
            </a:r>
            <a:r>
              <a:rPr lang="en-US" sz="3600" dirty="0">
                <a:solidFill>
                  <a:srgbClr val="FF0000"/>
                </a:solidFill>
              </a:rPr>
              <a:t> long distance trade:</a:t>
            </a:r>
          </a:p>
          <a:p>
            <a:pPr marL="571500" indent="-571500">
              <a:spcBef>
                <a:spcPts val="0"/>
              </a:spcBef>
              <a:buSzPct val="60000"/>
            </a:pPr>
            <a:endParaRPr lang="en-US" sz="3600" dirty="0">
              <a:solidFill>
                <a:srgbClr val="FF0000"/>
              </a:solidFill>
            </a:endParaRPr>
          </a:p>
          <a:p>
            <a:pPr marL="891540" lvl="1" indent="-571500">
              <a:spcBef>
                <a:spcPts val="0"/>
              </a:spcBef>
              <a:buSzPct val="60000"/>
            </a:pPr>
            <a:r>
              <a:rPr lang="en-US" sz="3600" dirty="0">
                <a:solidFill>
                  <a:srgbClr val="FF0000"/>
                </a:solidFill>
              </a:rPr>
              <a:t>Building Roads/Rest houses</a:t>
            </a:r>
          </a:p>
          <a:p>
            <a:pPr marL="1165860" lvl="2" indent="-571500">
              <a:spcBef>
                <a:spcPts val="0"/>
              </a:spcBef>
              <a:buSzPct val="60000"/>
            </a:pPr>
            <a:r>
              <a:rPr lang="en-US" sz="2400" dirty="0">
                <a:solidFill>
                  <a:schemeClr val="tx1"/>
                </a:solidFill>
              </a:rPr>
              <a:t>Persian Royal Road, Roman Imperial Road</a:t>
            </a:r>
          </a:p>
          <a:p>
            <a:pPr marL="891540" lvl="1" indent="-571500">
              <a:spcBef>
                <a:spcPts val="0"/>
              </a:spcBef>
              <a:buSzPct val="60000"/>
            </a:pPr>
            <a:r>
              <a:rPr lang="en-US" sz="3600" dirty="0">
                <a:solidFill>
                  <a:srgbClr val="FF0000"/>
                </a:solidFill>
              </a:rPr>
              <a:t>Military Support</a:t>
            </a:r>
          </a:p>
          <a:p>
            <a:pPr marL="891540" lvl="1" indent="-571500">
              <a:spcBef>
                <a:spcPts val="0"/>
              </a:spcBef>
              <a:buSzPct val="60000"/>
            </a:pPr>
            <a:endParaRPr lang="en-US" sz="3600" dirty="0">
              <a:solidFill>
                <a:srgbClr val="FF0000"/>
              </a:solidFill>
            </a:endParaRPr>
          </a:p>
          <a:p>
            <a:pPr marL="891540" lvl="1" indent="-571500">
              <a:spcBef>
                <a:spcPts val="0"/>
              </a:spcBef>
              <a:buSzPct val="60000"/>
            </a:pPr>
            <a:r>
              <a:rPr lang="en-US" sz="3600" dirty="0">
                <a:solidFill>
                  <a:srgbClr val="FF0000"/>
                </a:solidFill>
              </a:rPr>
              <a:t>Issuing currencies</a:t>
            </a:r>
          </a:p>
          <a:p>
            <a:pPr marL="1165860" lvl="2" indent="-571500">
              <a:spcBef>
                <a:spcPts val="0"/>
              </a:spcBef>
              <a:buSzPct val="60000"/>
            </a:pPr>
            <a:r>
              <a:rPr lang="en-US" sz="2400" dirty="0">
                <a:solidFill>
                  <a:schemeClr val="tx1"/>
                </a:solidFill>
              </a:rPr>
              <a:t>Made exchange of goods much easier</a:t>
            </a:r>
          </a:p>
        </p:txBody>
      </p:sp>
    </p:spTree>
    <p:extLst>
      <p:ext uri="{BB962C8B-B14F-4D97-AF65-F5344CB8AC3E}">
        <p14:creationId xmlns:p14="http://schemas.microsoft.com/office/powerpoint/2010/main" val="420519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612647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Effects of Development of Empires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12647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buClr>
                <a:schemeClr val="accent2"/>
              </a:buClr>
              <a:buSzPct val="60000"/>
              <a:buFont typeface="Arial"/>
              <a:buChar char="◻"/>
            </a:pP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11705D-1E37-4F98-83AB-DDD7B195AB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14300"/>
            <a:ext cx="9144000" cy="47396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E81708-A74D-4079-9A52-A514E8A6ED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4818699"/>
            <a:ext cx="3564241" cy="16625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0A37F7-1803-4AE0-A65D-E4DB56B4A0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5614" y="4626055"/>
            <a:ext cx="2228850" cy="2047875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D543EE2-F39F-4A4C-BE1F-714EE5DD76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1881463"/>
              </p:ext>
            </p:extLst>
          </p:nvPr>
        </p:nvGraphicFramePr>
        <p:xfrm>
          <a:off x="98425" y="98425"/>
          <a:ext cx="833438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Packager Shell Object" showAsIcon="1" r:id="rId7" imgW="834120" imgH="491040" progId="Package">
                  <p:embed/>
                </p:oleObj>
              </mc:Choice>
              <mc:Fallback>
                <p:oleObj name="Packager Shell Object" showAsIcon="1" r:id="rId7" imgW="83412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8425" y="98425"/>
                        <a:ext cx="833438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27F1DE41-9310-4AB2-85B8-1AF6FDC6A6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64222" y="4408170"/>
            <a:ext cx="2518410" cy="251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612647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Effects of Development of Empires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12647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buClr>
                <a:schemeClr val="accent2"/>
              </a:buClr>
              <a:buSzPct val="60000"/>
              <a:buFont typeface="Arial"/>
              <a:buChar char="◻"/>
            </a:pPr>
            <a:r>
              <a:rPr lang="en-US" sz="3600" dirty="0">
                <a:solidFill>
                  <a:srgbClr val="FF0000"/>
                </a:solidFill>
              </a:rPr>
              <a:t>Social Hierarchies became more complex </a:t>
            </a:r>
            <a:r>
              <a:rPr lang="en-US" sz="3600" dirty="0">
                <a:solidFill>
                  <a:schemeClr val="tx1"/>
                </a:solidFill>
              </a:rPr>
              <a:t>and diverse</a:t>
            </a:r>
          </a:p>
          <a:p>
            <a:pPr marL="320040" marR="0" lvl="0" indent="-320040" algn="l" rtl="0">
              <a:spcBef>
                <a:spcPts val="0"/>
              </a:spcBef>
              <a:buClr>
                <a:schemeClr val="accent2"/>
              </a:buClr>
              <a:buSzPct val="60000"/>
              <a:buFont typeface="Arial"/>
              <a:buChar char="◻"/>
            </a:pPr>
            <a:endParaRPr lang="en-US" sz="3600" dirty="0">
              <a:solidFill>
                <a:schemeClr val="tx1"/>
              </a:solidFill>
            </a:endParaRPr>
          </a:p>
          <a:p>
            <a:pPr marL="320040" marR="0" lvl="0" indent="-320040" algn="l" rtl="0">
              <a:spcBef>
                <a:spcPts val="0"/>
              </a:spcBef>
              <a:buClr>
                <a:schemeClr val="accent2"/>
              </a:buClr>
              <a:buSzPct val="60000"/>
              <a:buFont typeface="Arial"/>
              <a:buChar char="◻"/>
            </a:pPr>
            <a:r>
              <a:rPr lang="en-US" sz="3600" dirty="0">
                <a:solidFill>
                  <a:srgbClr val="FF0000"/>
                </a:solidFill>
              </a:rPr>
              <a:t>New groups and types of jobs had to be incorporated </a:t>
            </a:r>
            <a:r>
              <a:rPr lang="en-US" sz="3600" dirty="0">
                <a:solidFill>
                  <a:schemeClr val="tx1"/>
                </a:solidFill>
              </a:rPr>
              <a:t>and this often made things more complicated</a:t>
            </a:r>
          </a:p>
          <a:p>
            <a:pPr marL="320040" marR="0" lvl="0" indent="-320040" algn="l" rtl="0">
              <a:spcBef>
                <a:spcPts val="0"/>
              </a:spcBef>
              <a:buClr>
                <a:schemeClr val="accent2"/>
              </a:buClr>
              <a:buSzPct val="60000"/>
              <a:buFont typeface="Arial"/>
              <a:buChar char="◻"/>
            </a:pPr>
            <a:endParaRPr lang="en-US" sz="3600" dirty="0">
              <a:solidFill>
                <a:schemeClr val="tx1"/>
              </a:solidFill>
            </a:endParaRPr>
          </a:p>
          <a:p>
            <a:pPr marL="320040" marR="0" lvl="0" indent="-320040" algn="l" rtl="0">
              <a:spcBef>
                <a:spcPts val="0"/>
              </a:spcBef>
              <a:buClr>
                <a:schemeClr val="accent2"/>
              </a:buClr>
              <a:buSzPct val="60000"/>
              <a:buFont typeface="Arial"/>
              <a:buChar char="◻"/>
            </a:pPr>
            <a:r>
              <a:rPr lang="en-US" sz="3600" dirty="0">
                <a:solidFill>
                  <a:schemeClr val="tx1"/>
                </a:solidFill>
              </a:rPr>
              <a:t>Some empires were not as willing to make these adjustments</a:t>
            </a:r>
          </a:p>
        </p:txBody>
      </p:sp>
    </p:spTree>
    <p:extLst>
      <p:ext uri="{BB962C8B-B14F-4D97-AF65-F5344CB8AC3E}">
        <p14:creationId xmlns:p14="http://schemas.microsoft.com/office/powerpoint/2010/main" val="275723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612647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Effects of Development of Empires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12647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buClr>
                <a:schemeClr val="accent2"/>
              </a:buClr>
              <a:buSzPct val="60000"/>
              <a:buFont typeface="Arial"/>
              <a:buChar char="◻"/>
            </a:pPr>
            <a:r>
              <a:rPr lang="en-US" sz="3600" dirty="0">
                <a:solidFill>
                  <a:srgbClr val="FF0000"/>
                </a:solidFill>
              </a:rPr>
              <a:t>Agricultural/Food Production </a:t>
            </a:r>
            <a:r>
              <a:rPr lang="en-US" sz="3600" dirty="0">
                <a:solidFill>
                  <a:schemeClr val="tx1"/>
                </a:solidFill>
              </a:rPr>
              <a:t>had to </a:t>
            </a:r>
            <a:r>
              <a:rPr lang="en-US" sz="3600" dirty="0">
                <a:solidFill>
                  <a:srgbClr val="FF0000"/>
                </a:solidFill>
              </a:rPr>
              <a:t>increase to serve</a:t>
            </a:r>
            <a:r>
              <a:rPr lang="en-US" sz="3600" dirty="0">
                <a:solidFill>
                  <a:schemeClr val="tx1"/>
                </a:solidFill>
              </a:rPr>
              <a:t> larger </a:t>
            </a:r>
            <a:r>
              <a:rPr lang="en-US" sz="3600" dirty="0">
                <a:solidFill>
                  <a:srgbClr val="FF0000"/>
                </a:solidFill>
              </a:rPr>
              <a:t>population</a:t>
            </a:r>
          </a:p>
          <a:p>
            <a:pPr marL="320040" marR="0" lvl="0" indent="-320040" algn="l" rtl="0">
              <a:spcBef>
                <a:spcPts val="0"/>
              </a:spcBef>
              <a:buClr>
                <a:schemeClr val="accent2"/>
              </a:buClr>
              <a:buSzPct val="60000"/>
              <a:buFont typeface="Arial"/>
              <a:buChar char="◻"/>
            </a:pPr>
            <a:endParaRPr lang="en-US" sz="3600" dirty="0">
              <a:solidFill>
                <a:srgbClr val="FF0000"/>
              </a:solidFill>
            </a:endParaRPr>
          </a:p>
          <a:p>
            <a:pPr marL="320040" marR="0" lvl="0" indent="-320040" algn="l" rtl="0">
              <a:spcBef>
                <a:spcPts val="0"/>
              </a:spcBef>
              <a:buClr>
                <a:schemeClr val="accent2"/>
              </a:buClr>
              <a:buSzPct val="60000"/>
              <a:buFont typeface="Arial"/>
              <a:buChar char="◻"/>
            </a:pPr>
            <a:r>
              <a:rPr lang="en-US" sz="3600" dirty="0">
                <a:solidFill>
                  <a:srgbClr val="FF0000"/>
                </a:solidFill>
              </a:rPr>
              <a:t>Due to:</a:t>
            </a:r>
          </a:p>
          <a:p>
            <a:pPr lvl="1" indent="-320040">
              <a:spcBef>
                <a:spcPts val="0"/>
              </a:spcBef>
              <a:buClr>
                <a:schemeClr val="accent2"/>
              </a:buClr>
              <a:buSzPct val="60000"/>
              <a:buFont typeface="Arial"/>
              <a:buChar char="◻"/>
            </a:pPr>
            <a:r>
              <a:rPr lang="en-US" sz="3600" dirty="0">
                <a:solidFill>
                  <a:srgbClr val="FF0000"/>
                </a:solidFill>
              </a:rPr>
              <a:t>New technology &amp; agricultural practices</a:t>
            </a:r>
          </a:p>
          <a:p>
            <a:pPr lvl="1" indent="-320040">
              <a:spcBef>
                <a:spcPts val="0"/>
              </a:spcBef>
              <a:buClr>
                <a:schemeClr val="accent2"/>
              </a:buClr>
              <a:buSzPct val="60000"/>
              <a:buFont typeface="Arial"/>
              <a:buChar char="◻"/>
            </a:pPr>
            <a:r>
              <a:rPr lang="en-US" sz="3600" dirty="0">
                <a:solidFill>
                  <a:srgbClr val="FF0000"/>
                </a:solidFill>
              </a:rPr>
              <a:t>New labor system</a:t>
            </a:r>
          </a:p>
          <a:p>
            <a:pPr marL="320040" marR="0" lvl="0" indent="-320040" algn="l" rtl="0">
              <a:spcBef>
                <a:spcPts val="0"/>
              </a:spcBef>
              <a:buClr>
                <a:schemeClr val="accent2"/>
              </a:buClr>
              <a:buSzPct val="60000"/>
              <a:buFont typeface="Arial"/>
              <a:buChar char="◻"/>
            </a:pPr>
            <a:endParaRPr lang="en-US" sz="3600" dirty="0">
              <a:solidFill>
                <a:srgbClr val="FF0000"/>
              </a:solidFill>
            </a:endParaRPr>
          </a:p>
          <a:p>
            <a:pPr marL="320040" marR="0" lvl="0" indent="-320040" algn="l" rtl="0">
              <a:spcBef>
                <a:spcPts val="0"/>
              </a:spcBef>
              <a:buClr>
                <a:schemeClr val="accent2"/>
              </a:buClr>
              <a:buSzPct val="60000"/>
              <a:buFont typeface="Arial"/>
              <a:buChar char="◻"/>
            </a:pPr>
            <a:endParaRPr lang="en-US" sz="3600" dirty="0">
              <a:solidFill>
                <a:srgbClr val="FF0000"/>
              </a:solidFill>
            </a:endParaRPr>
          </a:p>
          <a:p>
            <a:pPr marL="320040" marR="0" lvl="0" indent="-320040" algn="l" rtl="0">
              <a:spcBef>
                <a:spcPts val="0"/>
              </a:spcBef>
              <a:buClr>
                <a:schemeClr val="accent2"/>
              </a:buClr>
              <a:buSzPct val="60000"/>
              <a:buFont typeface="Arial"/>
              <a:buChar char="◻"/>
            </a:pPr>
            <a:endParaRPr lang="en-US" sz="3600" dirty="0">
              <a:solidFill>
                <a:schemeClr val="tx1"/>
              </a:solidFill>
            </a:endParaRPr>
          </a:p>
          <a:p>
            <a:pPr marL="320040" marR="0" lvl="0" indent="-320040" algn="l" rtl="0">
              <a:spcBef>
                <a:spcPts val="0"/>
              </a:spcBef>
              <a:buClr>
                <a:schemeClr val="accent2"/>
              </a:buClr>
              <a:buSzPct val="60000"/>
              <a:buFont typeface="Arial"/>
              <a:buChar char="◻"/>
            </a:pP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24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EMPIRES TO CHOOSE FROM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Roman Empire</a:t>
            </a:r>
          </a:p>
          <a:p>
            <a:r>
              <a:rPr lang="en-US" sz="2800" dirty="0" smtClean="0"/>
              <a:t>Archimedean Persians </a:t>
            </a:r>
          </a:p>
          <a:p>
            <a:r>
              <a:rPr lang="en-US" sz="2800" dirty="0" err="1" smtClean="0"/>
              <a:t>Maurya</a:t>
            </a:r>
            <a:r>
              <a:rPr lang="en-US" sz="2800" dirty="0" smtClean="0"/>
              <a:t> Empire</a:t>
            </a:r>
          </a:p>
          <a:p>
            <a:r>
              <a:rPr lang="en-US" sz="2800" dirty="0" smtClean="0"/>
              <a:t>Gupta Empire </a:t>
            </a:r>
          </a:p>
          <a:p>
            <a:r>
              <a:rPr lang="en-US" sz="2800" dirty="0" smtClean="0"/>
              <a:t>Han Dynasty </a:t>
            </a:r>
          </a:p>
          <a:p>
            <a:r>
              <a:rPr lang="en-US" sz="2800" dirty="0" smtClean="0"/>
              <a:t>Qin Dynasty</a:t>
            </a:r>
          </a:p>
          <a:p>
            <a:r>
              <a:rPr lang="en-US" sz="2800" dirty="0" smtClean="0"/>
              <a:t>Mayan Empire</a:t>
            </a:r>
          </a:p>
          <a:p>
            <a:r>
              <a:rPr lang="en-US" sz="2800" dirty="0" smtClean="0"/>
              <a:t>Macedonian/Hellenistic Empire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25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55EEF-509B-4F28-B1F4-D9A2DBCAC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E95F93-149F-41C1-A67B-B4A13C3884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6FD049-4F45-4B1B-8E05-8D5AADC95A00}"/>
              </a:ext>
            </a:extLst>
          </p:cNvPr>
          <p:cNvSpPr/>
          <p:nvPr/>
        </p:nvSpPr>
        <p:spPr>
          <a:xfrm>
            <a:off x="0" y="0"/>
            <a:ext cx="9144000" cy="2392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AD3566-664D-4714-8834-E248A1424D2E}"/>
              </a:ext>
            </a:extLst>
          </p:cNvPr>
          <p:cNvSpPr/>
          <p:nvPr/>
        </p:nvSpPr>
        <p:spPr>
          <a:xfrm>
            <a:off x="0" y="2392680"/>
            <a:ext cx="9144000" cy="4465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C0FF17D-19CA-4366-AC0D-80605FDD4E8A}"/>
              </a:ext>
            </a:extLst>
          </p:cNvPr>
          <p:cNvCxnSpPr>
            <a:stCxn id="5" idx="2"/>
            <a:endCxn id="5" idx="0"/>
          </p:cNvCxnSpPr>
          <p:nvPr/>
        </p:nvCxnSpPr>
        <p:spPr>
          <a:xfrm flipV="1">
            <a:off x="4572000" y="2392680"/>
            <a:ext cx="0" cy="44653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hape 106">
            <a:extLst>
              <a:ext uri="{FF2B5EF4-FFF2-40B4-BE49-F238E27FC236}">
                <a16:creationId xmlns:a16="http://schemas.microsoft.com/office/drawing/2014/main" id="{2CAED6D6-7977-459D-9BE1-5F0CA94D2425}"/>
              </a:ext>
            </a:extLst>
          </p:cNvPr>
          <p:cNvSpPr txBox="1">
            <a:spLocks/>
          </p:cNvSpPr>
          <p:nvPr/>
        </p:nvSpPr>
        <p:spPr>
          <a:xfrm>
            <a:off x="2228087" y="-53340"/>
            <a:ext cx="5163313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pPr algn="ctr">
              <a:buSzPct val="25000"/>
            </a:pPr>
            <a:r>
              <a:rPr lang="en-US" sz="2000" dirty="0">
                <a:solidFill>
                  <a:schemeClr val="tx1"/>
                </a:solidFill>
              </a:rPr>
              <a:t>Background and Motivation for Expansion</a:t>
            </a:r>
          </a:p>
        </p:txBody>
      </p:sp>
      <p:sp>
        <p:nvSpPr>
          <p:cNvPr id="9" name="Shape 106">
            <a:extLst>
              <a:ext uri="{FF2B5EF4-FFF2-40B4-BE49-F238E27FC236}">
                <a16:creationId xmlns:a16="http://schemas.microsoft.com/office/drawing/2014/main" id="{9FE25E89-A76A-4092-BCC2-0CF58EAC9A1D}"/>
              </a:ext>
            </a:extLst>
          </p:cNvPr>
          <p:cNvSpPr txBox="1">
            <a:spLocks/>
          </p:cNvSpPr>
          <p:nvPr/>
        </p:nvSpPr>
        <p:spPr>
          <a:xfrm>
            <a:off x="-88392" y="2354581"/>
            <a:ext cx="4401312" cy="441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pPr algn="ctr">
              <a:buSzPct val="25000"/>
            </a:pPr>
            <a:r>
              <a:rPr lang="en-US" sz="2000" dirty="0">
                <a:solidFill>
                  <a:schemeClr val="tx1"/>
                </a:solidFill>
              </a:rPr>
              <a:t>Classical Empire Characteristics</a:t>
            </a:r>
          </a:p>
        </p:txBody>
      </p:sp>
      <p:sp>
        <p:nvSpPr>
          <p:cNvPr id="11" name="Shape 106">
            <a:extLst>
              <a:ext uri="{FF2B5EF4-FFF2-40B4-BE49-F238E27FC236}">
                <a16:creationId xmlns:a16="http://schemas.microsoft.com/office/drawing/2014/main" id="{C89AF1D8-8A04-4A4F-835A-A3C5380EB1B4}"/>
              </a:ext>
            </a:extLst>
          </p:cNvPr>
          <p:cNvSpPr txBox="1">
            <a:spLocks/>
          </p:cNvSpPr>
          <p:nvPr/>
        </p:nvSpPr>
        <p:spPr>
          <a:xfrm>
            <a:off x="4809743" y="2400300"/>
            <a:ext cx="4401312" cy="441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pPr algn="ctr">
              <a:buSzPct val="25000"/>
            </a:pPr>
            <a:r>
              <a:rPr lang="en-US" sz="2000" dirty="0">
                <a:solidFill>
                  <a:schemeClr val="tx1"/>
                </a:solidFill>
              </a:rPr>
              <a:t>Effects of Development of Empires</a:t>
            </a:r>
          </a:p>
        </p:txBody>
      </p:sp>
    </p:spTree>
    <p:extLst>
      <p:ext uri="{BB962C8B-B14F-4D97-AF65-F5344CB8AC3E}">
        <p14:creationId xmlns:p14="http://schemas.microsoft.com/office/powerpoint/2010/main" val="363361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612647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n-US" sz="3200" dirty="0">
                <a:solidFill>
                  <a:schemeClr val="dk2"/>
                </a:solidFill>
              </a:rPr>
              <a:t>Background and Motivation for Expansion</a:t>
            </a:r>
            <a:endParaRPr lang="en-US" sz="32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12647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buClr>
                <a:schemeClr val="accent2"/>
              </a:buClr>
              <a:buSzPct val="60000"/>
              <a:buFont typeface="Arial"/>
              <a:buChar char="◻"/>
            </a:pPr>
            <a:r>
              <a:rPr lang="en-US" sz="24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During period 1 states controlled relativel</a:t>
            </a:r>
            <a:r>
              <a:rPr lang="en-US" sz="2400" dirty="0">
                <a:solidFill>
                  <a:schemeClr val="tx1"/>
                </a:solidFill>
              </a:rPr>
              <a:t>y small territory and conquest/conflict tended to stay relatively local</a:t>
            </a:r>
          </a:p>
          <a:p>
            <a:pPr marL="320040" marR="0" lvl="0" indent="-320040" algn="l" rtl="0">
              <a:spcBef>
                <a:spcPts val="0"/>
              </a:spcBef>
              <a:buClr>
                <a:schemeClr val="accent2"/>
              </a:buClr>
              <a:buSzPct val="60000"/>
              <a:buFont typeface="Arial"/>
              <a:buChar char="◻"/>
            </a:pPr>
            <a:endParaRPr lang="en-US" sz="2400" dirty="0">
              <a:solidFill>
                <a:schemeClr val="tx1"/>
              </a:solidFill>
            </a:endParaRPr>
          </a:p>
          <a:p>
            <a:pPr marL="320040" marR="0" lvl="0" indent="-320040" algn="l" rtl="0">
              <a:spcBef>
                <a:spcPts val="0"/>
              </a:spcBef>
              <a:buClr>
                <a:schemeClr val="accent2"/>
              </a:buClr>
              <a:buSzPct val="60000"/>
              <a:buFont typeface="Arial"/>
              <a:buChar char="◻"/>
            </a:pPr>
            <a:r>
              <a:rPr lang="en-US" sz="2400" dirty="0">
                <a:solidFill>
                  <a:schemeClr val="tx1"/>
                </a:solidFill>
              </a:rPr>
              <a:t>The Egyptians and the Assyrians were really the only group to create true empires, but even they were centered in Middle East</a:t>
            </a:r>
          </a:p>
          <a:p>
            <a:pPr marL="320040" marR="0" lvl="0" indent="-320040" algn="l" rtl="0">
              <a:spcBef>
                <a:spcPts val="0"/>
              </a:spcBef>
              <a:buClr>
                <a:schemeClr val="accent2"/>
              </a:buClr>
              <a:buSzPct val="60000"/>
              <a:buFont typeface="Arial"/>
              <a:buChar char="◻"/>
            </a:pPr>
            <a:endParaRPr lang="en-US" sz="24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" marR="0" lvl="0" indent="-320040" algn="l" rtl="0">
              <a:spcBef>
                <a:spcPts val="0"/>
              </a:spcBef>
              <a:buClr>
                <a:schemeClr val="accent2"/>
              </a:buClr>
              <a:buSzPct val="60000"/>
              <a:buFont typeface="Arial"/>
              <a:buChar char="◻"/>
            </a:pPr>
            <a:r>
              <a:rPr lang="en-US" sz="2400" dirty="0">
                <a:solidFill>
                  <a:schemeClr val="tx1"/>
                </a:solidFill>
              </a:rPr>
              <a:t>That would change in Period 2</a:t>
            </a:r>
          </a:p>
          <a:p>
            <a:pPr marL="320040" marR="0" lvl="0" indent="-320040" algn="l" rtl="0">
              <a:spcBef>
                <a:spcPts val="0"/>
              </a:spcBef>
              <a:buClr>
                <a:schemeClr val="accent2"/>
              </a:buClr>
              <a:buSzPct val="60000"/>
              <a:buFont typeface="Arial"/>
              <a:buChar char="◻"/>
            </a:pPr>
            <a:endParaRPr lang="en-US" sz="24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" marR="0" lvl="0" indent="-320040" algn="l" rtl="0">
              <a:spcBef>
                <a:spcPts val="0"/>
              </a:spcBef>
              <a:buClr>
                <a:schemeClr val="accent2"/>
              </a:buClr>
              <a:buSzPct val="60000"/>
              <a:buFont typeface="Arial"/>
              <a:buChar char="◻"/>
            </a:pPr>
            <a:r>
              <a:rPr lang="en-US" sz="2400" dirty="0">
                <a:solidFill>
                  <a:schemeClr val="tx1"/>
                </a:solidFill>
              </a:rPr>
              <a:t>Major empires would develop for the first time and reach heights never seen before</a:t>
            </a:r>
            <a:endParaRPr lang="en-US" sz="24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135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612647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Background and Motivation for Expansion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12647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buClr>
                <a:schemeClr val="accent2"/>
              </a:buClr>
              <a:buSzPct val="60000"/>
              <a:buFont typeface="Arial"/>
              <a:buChar char="◻"/>
            </a:pPr>
            <a:r>
              <a:rPr lang="en-US" sz="3600" dirty="0">
                <a:solidFill>
                  <a:schemeClr val="tx1"/>
                </a:solidFill>
              </a:rPr>
              <a:t>An </a:t>
            </a:r>
            <a:r>
              <a:rPr lang="en-US" sz="3600" dirty="0">
                <a:solidFill>
                  <a:srgbClr val="FF0000"/>
                </a:solidFill>
              </a:rPr>
              <a:t>empire checklist:</a:t>
            </a:r>
          </a:p>
          <a:p>
            <a:pPr lvl="1" indent="-320040">
              <a:spcBef>
                <a:spcPts val="0"/>
              </a:spcBef>
              <a:buClr>
                <a:schemeClr val="accent2"/>
              </a:buClr>
              <a:buSzPct val="60000"/>
              <a:buFont typeface="Arial"/>
              <a:buChar char="◻"/>
            </a:pPr>
            <a:r>
              <a:rPr lang="en-US" sz="3600" b="0" i="0" u="none" strike="noStrike" cap="none" dirty="0">
                <a:solidFill>
                  <a:srgbClr val="FF0000"/>
                </a:solidFill>
                <a:sym typeface="Arial"/>
              </a:rPr>
              <a:t>Multi-Ethnic or Multi-Cultura</a:t>
            </a:r>
            <a:r>
              <a:rPr lang="en-US" sz="3600" dirty="0">
                <a:solidFill>
                  <a:srgbClr val="FF0000"/>
                </a:solidFill>
              </a:rPr>
              <a:t>l</a:t>
            </a:r>
          </a:p>
          <a:p>
            <a:pPr lvl="1" indent="-320040">
              <a:spcBef>
                <a:spcPts val="0"/>
              </a:spcBef>
              <a:buClr>
                <a:schemeClr val="accent2"/>
              </a:buClr>
              <a:buSzPct val="60000"/>
              <a:buFont typeface="Arial"/>
              <a:buChar char="◻"/>
            </a:pPr>
            <a:r>
              <a:rPr lang="en-US" sz="3600" dirty="0">
                <a:solidFill>
                  <a:schemeClr val="tx1"/>
                </a:solidFill>
              </a:rPr>
              <a:t>Some sort of </a:t>
            </a:r>
            <a:r>
              <a:rPr lang="en-US" sz="3600" dirty="0">
                <a:solidFill>
                  <a:srgbClr val="FF0000"/>
                </a:solidFill>
              </a:rPr>
              <a:t>unifying government</a:t>
            </a:r>
          </a:p>
          <a:p>
            <a:pPr lvl="2" indent="-320040">
              <a:spcBef>
                <a:spcPts val="0"/>
              </a:spcBef>
              <a:buSzPct val="60000"/>
              <a:buFont typeface="Arial"/>
              <a:buChar char="◻"/>
            </a:pPr>
            <a:r>
              <a:rPr lang="en-US" sz="3600" b="0" i="0" u="none" strike="noStrike" cap="none" dirty="0">
                <a:solidFill>
                  <a:schemeClr val="tx1"/>
                </a:solidFill>
                <a:sym typeface="Arial"/>
              </a:rPr>
              <a:t>Usuall</a:t>
            </a:r>
            <a:r>
              <a:rPr lang="en-US" sz="3600" dirty="0">
                <a:solidFill>
                  <a:schemeClr val="tx1"/>
                </a:solidFill>
              </a:rPr>
              <a:t>y, but not exclusively centralized </a:t>
            </a:r>
          </a:p>
          <a:p>
            <a:pPr lvl="1" indent="-320040">
              <a:spcBef>
                <a:spcPts val="0"/>
              </a:spcBef>
              <a:buClr>
                <a:schemeClr val="accent2"/>
              </a:buClr>
              <a:buSzPct val="60000"/>
              <a:buFont typeface="Arial"/>
              <a:buChar char="◻"/>
            </a:pPr>
            <a:r>
              <a:rPr lang="en-US" sz="3600" b="0" i="0" u="none" strike="noStrike" cap="none" dirty="0">
                <a:solidFill>
                  <a:srgbClr val="FF0000"/>
                </a:solidFill>
                <a:sym typeface="Arial"/>
              </a:rPr>
              <a:t>Large populat</a:t>
            </a:r>
            <a:r>
              <a:rPr lang="en-US" sz="3600" dirty="0">
                <a:solidFill>
                  <a:srgbClr val="FF0000"/>
                </a:solidFill>
              </a:rPr>
              <a:t>ion and territory</a:t>
            </a:r>
          </a:p>
          <a:p>
            <a:pPr lvl="1" indent="-320040">
              <a:spcBef>
                <a:spcPts val="0"/>
              </a:spcBef>
              <a:buClr>
                <a:schemeClr val="accent2"/>
              </a:buClr>
              <a:buSzPct val="60000"/>
              <a:buFont typeface="Arial"/>
              <a:buChar char="◻"/>
            </a:pPr>
            <a:r>
              <a:rPr lang="en-US" sz="3600" b="0" i="0" u="none" strike="noStrike" cap="none" dirty="0">
                <a:solidFill>
                  <a:srgbClr val="FF0000"/>
                </a:solidFill>
                <a:sym typeface="Arial"/>
              </a:rPr>
              <a:t>Esta</a:t>
            </a:r>
            <a:r>
              <a:rPr lang="en-US" sz="3600" dirty="0">
                <a:solidFill>
                  <a:srgbClr val="FF0000"/>
                </a:solidFill>
              </a:rPr>
              <a:t>blished by conquest or diplomacy</a:t>
            </a:r>
            <a:endParaRPr lang="en-US" sz="3600" b="0" i="0" u="none" strike="noStrike" cap="none" dirty="0">
              <a:solidFill>
                <a:srgbClr val="FF0000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541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612647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Background and Motivation for Expansion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12647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buClr>
                <a:schemeClr val="accent2"/>
              </a:buClr>
              <a:buSzPct val="60000"/>
              <a:buFont typeface="Arial"/>
              <a:buChar char="◻"/>
            </a:pPr>
            <a:r>
              <a:rPr lang="en-US" sz="3600" b="0" i="0" u="none" strike="noStrike" cap="none" dirty="0">
                <a:solidFill>
                  <a:srgbClr val="FF0000"/>
                </a:solidFill>
                <a:sym typeface="Arial"/>
              </a:rPr>
              <a:t>Reasons empires were established:</a:t>
            </a:r>
          </a:p>
          <a:p>
            <a:pPr lvl="1" indent="-320040">
              <a:spcBef>
                <a:spcPts val="0"/>
              </a:spcBef>
              <a:buClr>
                <a:schemeClr val="accent2"/>
              </a:buClr>
              <a:buSzPct val="60000"/>
              <a:buFont typeface="Arial"/>
              <a:buChar char="◻"/>
            </a:pPr>
            <a:r>
              <a:rPr lang="en-US" sz="3600" dirty="0">
                <a:solidFill>
                  <a:srgbClr val="FF0000"/>
                </a:solidFill>
              </a:rPr>
              <a:t>Secure borders/territory</a:t>
            </a:r>
          </a:p>
          <a:p>
            <a:pPr lvl="2" indent="-320040">
              <a:spcBef>
                <a:spcPts val="0"/>
              </a:spcBef>
              <a:buSzPct val="60000"/>
              <a:buFont typeface="Arial"/>
              <a:buChar char="◻"/>
            </a:pPr>
            <a:r>
              <a:rPr lang="en-US" sz="3600" dirty="0">
                <a:solidFill>
                  <a:schemeClr val="tx1"/>
                </a:solidFill>
              </a:rPr>
              <a:t>Often from rivals or nomadic groups on the edge of territory</a:t>
            </a:r>
          </a:p>
          <a:p>
            <a:pPr lvl="1" indent="-320040">
              <a:spcBef>
                <a:spcPts val="0"/>
              </a:spcBef>
              <a:buClr>
                <a:schemeClr val="accent2"/>
              </a:buClr>
              <a:buSzPct val="60000"/>
              <a:buFont typeface="Arial"/>
              <a:buChar char="◻"/>
            </a:pPr>
            <a:r>
              <a:rPr lang="en-US" sz="3600" dirty="0">
                <a:solidFill>
                  <a:srgbClr val="FF0000"/>
                </a:solidFill>
              </a:rPr>
              <a:t>Gain access and control of resources</a:t>
            </a:r>
          </a:p>
          <a:p>
            <a:pPr lvl="1" indent="-320040">
              <a:spcBef>
                <a:spcPts val="0"/>
              </a:spcBef>
              <a:buClr>
                <a:schemeClr val="accent2"/>
              </a:buClr>
              <a:buSzPct val="60000"/>
              <a:buFont typeface="Arial"/>
              <a:buChar char="◻"/>
            </a:pPr>
            <a:r>
              <a:rPr lang="en-US" sz="3600" dirty="0">
                <a:solidFill>
                  <a:srgbClr val="FF0000"/>
                </a:solidFill>
              </a:rPr>
              <a:t>Gain wealth from taxes/trade</a:t>
            </a:r>
          </a:p>
          <a:p>
            <a:pPr marL="320040" marR="0" lvl="0" indent="-320040" algn="l" rtl="0">
              <a:spcBef>
                <a:spcPts val="0"/>
              </a:spcBef>
              <a:buClr>
                <a:schemeClr val="accent2"/>
              </a:buClr>
              <a:buSzPct val="60000"/>
              <a:buFont typeface="Arial"/>
              <a:buChar char="◻"/>
            </a:pP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84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612647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n-US" sz="3200" dirty="0">
                <a:solidFill>
                  <a:schemeClr val="dk2"/>
                </a:solidFill>
              </a:rPr>
              <a:t>Classical Empire Characteristics</a:t>
            </a:r>
            <a:endParaRPr lang="en-US" sz="32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12647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buClr>
                <a:schemeClr val="accent2"/>
              </a:buClr>
              <a:buSzPct val="60000"/>
              <a:buFont typeface="Arial"/>
              <a:buChar char="◻"/>
            </a:pPr>
            <a:r>
              <a:rPr lang="en-US" sz="3600" dirty="0">
                <a:solidFill>
                  <a:schemeClr val="tx1"/>
                </a:solidFill>
              </a:rPr>
              <a:t>Empires are </a:t>
            </a:r>
            <a:r>
              <a:rPr lang="en-US" sz="3600" dirty="0">
                <a:solidFill>
                  <a:srgbClr val="FF0000"/>
                </a:solidFill>
              </a:rPr>
              <a:t>difficult to </a:t>
            </a:r>
            <a:r>
              <a:rPr lang="en-US" sz="3600" dirty="0">
                <a:solidFill>
                  <a:schemeClr val="tx1"/>
                </a:solidFill>
              </a:rPr>
              <a:t>established and </a:t>
            </a:r>
            <a:r>
              <a:rPr lang="en-US" sz="3600" dirty="0">
                <a:solidFill>
                  <a:srgbClr val="FF0000"/>
                </a:solidFill>
              </a:rPr>
              <a:t>control, due to their diversity </a:t>
            </a:r>
          </a:p>
          <a:p>
            <a:pPr marL="320040" marR="0" lvl="0" indent="-320040" algn="l" rtl="0">
              <a:spcBef>
                <a:spcPts val="0"/>
              </a:spcBef>
              <a:buClr>
                <a:schemeClr val="accent2"/>
              </a:buClr>
              <a:buSzPct val="60000"/>
              <a:buFont typeface="Arial"/>
              <a:buChar char="◻"/>
            </a:pPr>
            <a:endParaRPr lang="en-US" sz="3600" dirty="0">
              <a:solidFill>
                <a:srgbClr val="FF0000"/>
              </a:solidFill>
            </a:endParaRPr>
          </a:p>
          <a:p>
            <a:pPr marL="320040" marR="0" lvl="0" indent="-320040" algn="l" rtl="0">
              <a:spcBef>
                <a:spcPts val="0"/>
              </a:spcBef>
              <a:buClr>
                <a:schemeClr val="accent2"/>
              </a:buClr>
              <a:buSzPct val="60000"/>
              <a:buFont typeface="Arial"/>
              <a:buChar char="◻"/>
            </a:pPr>
            <a:r>
              <a:rPr lang="en-US" sz="3600" dirty="0">
                <a:solidFill>
                  <a:srgbClr val="FF0000"/>
                </a:solidFill>
              </a:rPr>
              <a:t>New forms of government/administration were established </a:t>
            </a:r>
            <a:r>
              <a:rPr lang="en-US" sz="3600" dirty="0">
                <a:solidFill>
                  <a:schemeClr val="tx1"/>
                </a:solidFill>
              </a:rPr>
              <a:t>in order </a:t>
            </a:r>
            <a:r>
              <a:rPr lang="en-US" sz="3600" dirty="0">
                <a:solidFill>
                  <a:srgbClr val="FF0000"/>
                </a:solidFill>
              </a:rPr>
              <a:t>to maintain control of these empires </a:t>
            </a:r>
          </a:p>
        </p:txBody>
      </p:sp>
    </p:spTree>
    <p:extLst>
      <p:ext uri="{BB962C8B-B14F-4D97-AF65-F5344CB8AC3E}">
        <p14:creationId xmlns:p14="http://schemas.microsoft.com/office/powerpoint/2010/main" val="288748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612647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n-US" sz="3200" dirty="0">
                <a:solidFill>
                  <a:schemeClr val="dk2"/>
                </a:solidFill>
              </a:rPr>
              <a:t>Classical Empire Characteristics</a:t>
            </a:r>
            <a:endParaRPr lang="en-US" sz="32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0" y="1615440"/>
            <a:ext cx="8766046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-320040">
              <a:spcBef>
                <a:spcPts val="0"/>
              </a:spcBef>
              <a:buSzPct val="60000"/>
            </a:pPr>
            <a:r>
              <a:rPr lang="en-US" sz="3600" dirty="0">
                <a:solidFill>
                  <a:schemeClr val="tx1"/>
                </a:solidFill>
              </a:rPr>
              <a:t>Many empires </a:t>
            </a:r>
            <a:r>
              <a:rPr lang="en-US" sz="3600" dirty="0">
                <a:solidFill>
                  <a:srgbClr val="FF0000"/>
                </a:solidFill>
              </a:rPr>
              <a:t>relied on bureaucrats and provincial leaders to help run and administer the government</a:t>
            </a:r>
          </a:p>
          <a:p>
            <a:pPr marL="320040" marR="0" lvl="0" indent="-320040" algn="l" rtl="0">
              <a:spcBef>
                <a:spcPts val="0"/>
              </a:spcBef>
              <a:buClr>
                <a:schemeClr val="accent2"/>
              </a:buClr>
              <a:buSzPct val="60000"/>
              <a:buFont typeface="Arial"/>
              <a:buChar char="◻"/>
            </a:pPr>
            <a:endParaRPr lang="en-US" sz="3600" dirty="0">
              <a:solidFill>
                <a:schemeClr val="tx1"/>
              </a:solidFill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accent2"/>
              </a:buClr>
              <a:buSzPct val="60000"/>
              <a:buNone/>
            </a:pP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28B13B-966F-4954-A064-4C36A70FA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0228" y="3261360"/>
            <a:ext cx="6283543" cy="359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77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612647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n-US" sz="3200" dirty="0">
                <a:solidFill>
                  <a:schemeClr val="dk2"/>
                </a:solidFill>
              </a:rPr>
              <a:t>Classical Empire Characteristics</a:t>
            </a:r>
            <a:endParaRPr lang="en-US" sz="32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12647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-320040">
              <a:spcBef>
                <a:spcPts val="0"/>
              </a:spcBef>
              <a:buSzPct val="60000"/>
            </a:pPr>
            <a:r>
              <a:rPr lang="en-US" sz="3600" dirty="0">
                <a:solidFill>
                  <a:srgbClr val="FF0000"/>
                </a:solidFill>
              </a:rPr>
              <a:t>Bureaucrats </a:t>
            </a:r>
            <a:r>
              <a:rPr lang="en-US" sz="3600" dirty="0">
                <a:solidFill>
                  <a:schemeClr val="tx1"/>
                </a:solidFill>
              </a:rPr>
              <a:t>were often </a:t>
            </a:r>
            <a:r>
              <a:rPr lang="en-US" sz="3600" dirty="0">
                <a:solidFill>
                  <a:srgbClr val="FF0000"/>
                </a:solidFill>
              </a:rPr>
              <a:t>given positions based on ability</a:t>
            </a:r>
          </a:p>
          <a:p>
            <a:pPr lvl="0" indent="-320040">
              <a:spcBef>
                <a:spcPts val="0"/>
              </a:spcBef>
              <a:buSzPct val="60000"/>
            </a:pPr>
            <a:endParaRPr lang="en-US" sz="3600" dirty="0">
              <a:solidFill>
                <a:srgbClr val="FF0000"/>
              </a:solidFill>
            </a:endParaRPr>
          </a:p>
          <a:p>
            <a:pPr lvl="0" indent="-320040">
              <a:spcBef>
                <a:spcPts val="0"/>
              </a:spcBef>
              <a:buSzPct val="60000"/>
            </a:pPr>
            <a:r>
              <a:rPr lang="en-US" sz="3600" dirty="0">
                <a:solidFill>
                  <a:srgbClr val="FF0000"/>
                </a:solidFill>
              </a:rPr>
              <a:t>Provincial leaders </a:t>
            </a:r>
            <a:r>
              <a:rPr lang="en-US" sz="3600" dirty="0">
                <a:solidFill>
                  <a:schemeClr val="tx1"/>
                </a:solidFill>
              </a:rPr>
              <a:t>were often </a:t>
            </a:r>
            <a:r>
              <a:rPr lang="en-US" sz="3600" dirty="0">
                <a:solidFill>
                  <a:srgbClr val="FF0000"/>
                </a:solidFill>
              </a:rPr>
              <a:t>given positions to win loyalty of conquered people/reward military leaders</a:t>
            </a:r>
          </a:p>
        </p:txBody>
      </p:sp>
    </p:spTree>
    <p:extLst>
      <p:ext uri="{BB962C8B-B14F-4D97-AF65-F5344CB8AC3E}">
        <p14:creationId xmlns:p14="http://schemas.microsoft.com/office/powerpoint/2010/main" val="322082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612647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Classical Empire Characteristics</a:t>
            </a:r>
          </a:p>
        </p:txBody>
      </p:sp>
      <p:sp>
        <p:nvSpPr>
          <p:cNvPr id="5" name="Shape 107">
            <a:extLst>
              <a:ext uri="{FF2B5EF4-FFF2-40B4-BE49-F238E27FC236}">
                <a16:creationId xmlns:a16="http://schemas.microsoft.com/office/drawing/2014/main" id="{0DBDCDFC-9338-4CA9-A1B9-43D01C6A27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12647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buClr>
                <a:schemeClr val="accent2"/>
              </a:buClr>
              <a:buSzPct val="60000"/>
              <a:buFont typeface="Arial"/>
              <a:buChar char="◻"/>
            </a:pPr>
            <a:r>
              <a:rPr lang="en-US" sz="3600" dirty="0">
                <a:solidFill>
                  <a:srgbClr val="FF0000"/>
                </a:solidFill>
              </a:rPr>
              <a:t>Legal systems/codes </a:t>
            </a:r>
            <a:r>
              <a:rPr lang="en-US" sz="3600" dirty="0">
                <a:solidFill>
                  <a:schemeClr val="tx1"/>
                </a:solidFill>
              </a:rPr>
              <a:t>became </a:t>
            </a:r>
            <a:r>
              <a:rPr lang="en-US" sz="3600" dirty="0">
                <a:solidFill>
                  <a:srgbClr val="FF0000"/>
                </a:solidFill>
              </a:rPr>
              <a:t>more complex as empires grew </a:t>
            </a:r>
            <a:r>
              <a:rPr lang="en-US" sz="3600" dirty="0">
                <a:solidFill>
                  <a:schemeClr val="tx1"/>
                </a:solidFill>
              </a:rPr>
              <a:t>in size/population</a:t>
            </a:r>
          </a:p>
          <a:p>
            <a:pPr lvl="1" indent="-320040">
              <a:spcBef>
                <a:spcPts val="0"/>
              </a:spcBef>
              <a:buClr>
                <a:schemeClr val="accent2"/>
              </a:buClr>
              <a:buSzPct val="60000"/>
              <a:buFont typeface="Arial"/>
              <a:buChar char="◻"/>
            </a:pPr>
            <a:r>
              <a:rPr lang="en-US" sz="3600" dirty="0">
                <a:solidFill>
                  <a:srgbClr val="FF0000"/>
                </a:solidFill>
              </a:rPr>
              <a:t>Incorporated conquered laws </a:t>
            </a:r>
          </a:p>
          <a:p>
            <a:pPr marL="320040" marR="0" lvl="0" indent="-320040" algn="l" rtl="0">
              <a:spcBef>
                <a:spcPts val="0"/>
              </a:spcBef>
              <a:buClr>
                <a:schemeClr val="accent2"/>
              </a:buClr>
              <a:buSzPct val="60000"/>
              <a:buFont typeface="Arial"/>
              <a:buChar char="◻"/>
            </a:pPr>
            <a:endParaRPr lang="en-US" sz="3600" dirty="0">
              <a:solidFill>
                <a:schemeClr val="tx1"/>
              </a:solidFill>
            </a:endParaRPr>
          </a:p>
          <a:p>
            <a:pPr marL="320040" marR="0" lvl="0" indent="-320040" algn="l" rtl="0">
              <a:spcBef>
                <a:spcPts val="0"/>
              </a:spcBef>
              <a:buClr>
                <a:schemeClr val="accent2"/>
              </a:buClr>
              <a:buSzPct val="60000"/>
              <a:buFont typeface="Arial"/>
              <a:buChar char="◻"/>
            </a:pPr>
            <a:r>
              <a:rPr lang="en-US" sz="3600" dirty="0">
                <a:solidFill>
                  <a:schemeClr val="tx1"/>
                </a:solidFill>
              </a:rPr>
              <a:t>Many empires allowed conquered people to maintain some laws/customs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25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dian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1909</TotalTime>
  <Words>451</Words>
  <Application>Microsoft Office PowerPoint</Application>
  <PresentationFormat>On-screen Show (4:3)</PresentationFormat>
  <Paragraphs>96</Paragraphs>
  <Slides>19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Median</vt:lpstr>
      <vt:lpstr>Packager Shell Object</vt:lpstr>
      <vt:lpstr>Interactive Notebook Setup</vt:lpstr>
      <vt:lpstr>PowerPoint Presentation</vt:lpstr>
      <vt:lpstr>Background and Motivation for Expansion</vt:lpstr>
      <vt:lpstr>Background and Motivation for Expansion</vt:lpstr>
      <vt:lpstr>Background and Motivation for Expansion</vt:lpstr>
      <vt:lpstr>Classical Empire Characteristics</vt:lpstr>
      <vt:lpstr>Classical Empire Characteristics</vt:lpstr>
      <vt:lpstr>Classical Empire Characteristics</vt:lpstr>
      <vt:lpstr>Classical Empire Characteristics</vt:lpstr>
      <vt:lpstr>Classical Empire Characteristics</vt:lpstr>
      <vt:lpstr>PowerPoint Presentation</vt:lpstr>
      <vt:lpstr>PowerPoint Presentation</vt:lpstr>
      <vt:lpstr>PowerPoint Presentation</vt:lpstr>
      <vt:lpstr>Effects of Development of Empires</vt:lpstr>
      <vt:lpstr>Effects of Development of Empires</vt:lpstr>
      <vt:lpstr>Effects of Development of Empires</vt:lpstr>
      <vt:lpstr>Effects of Development of Empires</vt:lpstr>
      <vt:lpstr>Effects of Development of Empires</vt:lpstr>
      <vt:lpstr>EMPIRES TO CHOOSE FROM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WORLD HISTORY  PERIOD 2: 600 BCE – 600 CE</dc:title>
  <dc:creator>James Jeanes</dc:creator>
  <cp:lastModifiedBy>Pfannenstiel, Andrew</cp:lastModifiedBy>
  <cp:revision>25</cp:revision>
  <dcterms:modified xsi:type="dcterms:W3CDTF">2018-09-17T22:53:43Z</dcterms:modified>
</cp:coreProperties>
</file>