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11" r:id="rId10"/>
    <p:sldId id="312" r:id="rId11"/>
    <p:sldId id="313" r:id="rId12"/>
    <p:sldId id="314" r:id="rId13"/>
    <p:sldId id="317" r:id="rId14"/>
    <p:sldId id="316" r:id="rId15"/>
    <p:sldId id="315" r:id="rId16"/>
    <p:sldId id="318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B2C7FE-9099-4A66-8B26-8F198963B3DF}">
          <p14:sldIdLst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11"/>
            <p14:sldId id="312"/>
            <p14:sldId id="313"/>
            <p14:sldId id="314"/>
            <p14:sldId id="317"/>
            <p14:sldId id="316"/>
            <p14:sldId id="315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1A78F"/>
            </a:gs>
            <a:gs pos="69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D87A-A8D4-45C5-A636-28B7714285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E7D8-F05C-4601-99A4-E3D85E04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uact=8&amp;docid=UonSG2wFl_x6aM&amp;tbnid=6-yCiZQR67IXxM:&amp;ved=0CAUQjRw&amp;url=http://www.imgion.com/img/buddha-jayanti/&amp;ei=tswJVK-RI83noATAgYLYDw&amp;bvm=bv.74649129,d.cGU&amp;psig=AFQjCNGmf6Z2WWZd0RglpC5chBXKNG8Dcg&amp;ust=14100147462584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frm=1&amp;source=images&amp;cd=&amp;cad=rja&amp;uact=8&amp;docid=66o2JLsTftsZRM&amp;tbnid=kqp-PlcDLEqW3M:&amp;ved=0CAUQjRw&amp;url=http://www.dollsofindia.com/posters/buddhist/&amp;ei=Zs0JVJDyHsy5ogT7q4KwDw&amp;psig=AFQjCNFbEU7MK0nC6pIWQHaOgbIo8BQOPg&amp;ust=141001486237432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Interactive Notebook Setup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9/7/2017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Main Ideas of Buddhism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will be one page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FOUR SIGHTS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27492"/>
            <a:ext cx="7848600" cy="53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Lived as an extreme ascetic in search of Enlightenment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Discovered and </a:t>
            </a:r>
            <a:r>
              <a:rPr lang="en-US" dirty="0" smtClean="0">
                <a:solidFill>
                  <a:srgbClr val="FFFF00"/>
                </a:solidFill>
              </a:rPr>
              <a:t>taught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Middle Way, a life moderation, to reach enlightenment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67971"/>
            <a:ext cx="3886200" cy="54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Beliefs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Brought in major </a:t>
            </a:r>
            <a:r>
              <a:rPr lang="en-US" dirty="0" smtClean="0">
                <a:solidFill>
                  <a:srgbClr val="FFFF00"/>
                </a:solidFill>
              </a:rPr>
              <a:t>aspects from Hinduism</a:t>
            </a:r>
            <a:r>
              <a:rPr lang="en-US" dirty="0" smtClean="0">
                <a:solidFill>
                  <a:schemeClr val="bg1"/>
                </a:solidFill>
              </a:rPr>
              <a:t>, such </a:t>
            </a:r>
            <a:r>
              <a:rPr lang="en-US" dirty="0" smtClean="0">
                <a:solidFill>
                  <a:schemeClr val="bg1"/>
                </a:solidFill>
              </a:rPr>
              <a:t>as: </a:t>
            </a:r>
            <a:r>
              <a:rPr lang="en-US" dirty="0" smtClean="0">
                <a:solidFill>
                  <a:srgbClr val="FFFF00"/>
                </a:solidFill>
              </a:rPr>
              <a:t>Karma </a:t>
            </a:r>
            <a:r>
              <a:rPr lang="en-US" dirty="0" smtClean="0">
                <a:solidFill>
                  <a:srgbClr val="FFFF00"/>
                </a:solidFill>
              </a:rPr>
              <a:t>and Reincarnation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MAIN IDEAS=The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Four Noble Truths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There </a:t>
            </a:r>
            <a:r>
              <a:rPr lang="en-US" dirty="0">
                <a:solidFill>
                  <a:srgbClr val="FFFF00"/>
                </a:solidFill>
              </a:rPr>
              <a:t>is suffering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The origin of suffering is </a:t>
            </a:r>
            <a:r>
              <a:rPr lang="en-US" dirty="0" smtClean="0">
                <a:solidFill>
                  <a:srgbClr val="FFFF00"/>
                </a:solidFill>
              </a:rPr>
              <a:t>craving/attachment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There is an end to suffering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Suffering ends via Eightfold Path/Middle Way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Eightfold Path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views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intention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speech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conduct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livelihood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effort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mindfulness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meditation</a:t>
            </a:r>
          </a:p>
        </p:txBody>
      </p:sp>
    </p:spTree>
    <p:extLst>
      <p:ext uri="{BB962C8B-B14F-4D97-AF65-F5344CB8AC3E}">
        <p14:creationId xmlns:p14="http://schemas.microsoft.com/office/powerpoint/2010/main" val="1610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Core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  <a:cs typeface="Times New Roman" pitchFamily="18" charset="0"/>
              </a:rPr>
              <a:t>Meditation and self reflection is key </a:t>
            </a:r>
          </a:p>
          <a:p>
            <a:endParaRPr lang="en-US" altLang="en-US" dirty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FFFF00"/>
                </a:solidFill>
                <a:cs typeface="Times New Roman" pitchFamily="18" charset="0"/>
              </a:rPr>
              <a:t>No</a:t>
            </a:r>
            <a:r>
              <a:rPr lang="en-US" alt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  <a:cs typeface="Times New Roman" pitchFamily="18" charset="0"/>
              </a:rPr>
              <a:t>caste system, dependence on priests, or rituals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cs typeface="Times New Roman" pitchFamily="18" charset="0"/>
              </a:rPr>
              <a:t>Use of vernacular language to spread message, 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not </a:t>
            </a:r>
            <a:r>
              <a:rPr lang="en-US" altLang="en-US" dirty="0" smtClean="0">
                <a:solidFill>
                  <a:schemeClr val="bg1"/>
                </a:solidFill>
                <a:cs typeface="Times New Roman" pitchFamily="18" charset="0"/>
              </a:rPr>
              <a:t>Sanskrit</a:t>
            </a:r>
          </a:p>
          <a:p>
            <a:endParaRPr lang="en-US" altLang="en-US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FFFF00"/>
                </a:solidFill>
                <a:cs typeface="Times New Roman" pitchFamily="18" charset="0"/>
              </a:rPr>
              <a:t>Reject material world/possessions </a:t>
            </a:r>
          </a:p>
          <a:p>
            <a:endParaRPr lang="en-US" altLang="en-US" dirty="0">
              <a:solidFill>
                <a:srgbClr val="FFFF00"/>
              </a:solidFill>
              <a:cs typeface="Times New Roman" pitchFamily="18" charset="0"/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Core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Teachings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of Buddhism called </a:t>
            </a:r>
            <a:r>
              <a:rPr lang="en-US" dirty="0" smtClean="0">
                <a:solidFill>
                  <a:srgbClr val="FFFF00"/>
                </a:solidFill>
              </a:rPr>
              <a:t>The Dharma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Important </a:t>
            </a:r>
            <a:r>
              <a:rPr lang="en-US" dirty="0" smtClean="0">
                <a:solidFill>
                  <a:srgbClr val="FFFF00"/>
                </a:solidFill>
              </a:rPr>
              <a:t>writing called Sutras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Like Hinduism one can only</a:t>
            </a:r>
            <a:r>
              <a:rPr lang="en-US" dirty="0" smtClean="0">
                <a:solidFill>
                  <a:srgbClr val="FFFF00"/>
                </a:solidFill>
              </a:rPr>
              <a:t> break </a:t>
            </a:r>
            <a:r>
              <a:rPr lang="en-US" dirty="0" smtClean="0">
                <a:solidFill>
                  <a:schemeClr val="bg1"/>
                </a:solidFill>
              </a:rPr>
              <a:t>out of the </a:t>
            </a:r>
            <a:r>
              <a:rPr lang="en-US" dirty="0" smtClean="0">
                <a:solidFill>
                  <a:srgbClr val="FFFF00"/>
                </a:solidFill>
              </a:rPr>
              <a:t>cycle of reincarnation by achieving Enlightenment or </a:t>
            </a:r>
            <a:r>
              <a:rPr lang="en-US" altLang="en-US" i="1" dirty="0" smtClean="0">
                <a:solidFill>
                  <a:srgbClr val="FFFF00"/>
                </a:solidFill>
              </a:rPr>
              <a:t>Nirvana </a:t>
            </a:r>
            <a:r>
              <a:rPr lang="en-US" altLang="en-US" dirty="0">
                <a:solidFill>
                  <a:schemeClr val="bg1"/>
                </a:solidFill>
              </a:rPr>
              <a:t>is the state of perfect spiritual independence</a:t>
            </a:r>
            <a:endParaRPr lang="en-US" alt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Split in Buddhism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Verdana" panose="020B0604030504040204" pitchFamily="34" charset="0"/>
              </a:rPr>
              <a:t>Theravada Buddhism: </a:t>
            </a:r>
            <a:endParaRPr lang="en-US" altLang="en-US" dirty="0" smtClean="0">
              <a:solidFill>
                <a:srgbClr val="FFFF00"/>
              </a:solidFill>
              <a:latin typeface="+mj-lt"/>
            </a:endParaRP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altLang="en-US" dirty="0">
                <a:solidFill>
                  <a:srgbClr val="FFFF00"/>
                </a:solidFill>
                <a:latin typeface="+mj-lt"/>
              </a:rPr>
              <a:t>oldest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school of Buddhism.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The “Way of the Elders” or the “Small Vehicle.”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Found in </a:t>
            </a: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S/S.E. Asia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The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+mj-lt"/>
              </a:rPr>
              <a:t>monastic life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is the best way </a:t>
            </a:r>
            <a:r>
              <a:rPr lang="en-US" altLang="en-US" dirty="0">
                <a:latin typeface="+mj-lt"/>
              </a:rPr>
              <a:t/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solidFill>
                  <a:srgbClr val="FFFF00"/>
                </a:solidFill>
                <a:latin typeface="+mj-lt"/>
              </a:rPr>
              <a:t>to achieve </a:t>
            </a:r>
            <a:r>
              <a:rPr lang="en-US" altLang="en-US" i="1" dirty="0" smtClean="0">
                <a:solidFill>
                  <a:srgbClr val="FFFF00"/>
                </a:solidFill>
                <a:latin typeface="+mj-lt"/>
              </a:rPr>
              <a:t>nirvana</a:t>
            </a:r>
            <a:endParaRPr lang="en-US" altLang="en-US" dirty="0">
              <a:latin typeface="+mj-lt"/>
            </a:endParaRP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Focus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on wisdom and meditation.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Goal is to become a “Buddha,” or “Enlightened One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.”</a:t>
            </a:r>
            <a:endParaRPr lang="en-US" altLang="en-US" dirty="0" smtClean="0">
              <a:latin typeface="+mj-lt"/>
            </a:endParaRP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Philosophy not religion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9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Split in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en-US" altLang="en-US" dirty="0">
                <a:solidFill>
                  <a:srgbClr val="FFFF00"/>
                </a:solidFill>
                <a:latin typeface="+mj-lt"/>
              </a:rPr>
              <a:t>Mahayana </a:t>
            </a: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Buddhism: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Founded in </a:t>
            </a: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E. Asia 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Buddhism </a:t>
            </a:r>
            <a:r>
              <a:rPr lang="en-US" altLang="en-US" dirty="0">
                <a:solidFill>
                  <a:srgbClr val="FFFF00"/>
                </a:solidFill>
                <a:latin typeface="+mj-lt"/>
              </a:rPr>
              <a:t>“for the masses.”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Seek guidance from </a:t>
            </a:r>
            <a:r>
              <a:rPr lang="en-US" altLang="en-US" i="1" dirty="0" err="1">
                <a:solidFill>
                  <a:schemeClr val="bg1"/>
                </a:solidFill>
                <a:latin typeface="+mj-lt"/>
              </a:rPr>
              <a:t>Boddhisatvas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, wise beings. 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Goal:  Not just individual escape from the wheel, but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seek </a:t>
            </a:r>
            <a:r>
              <a:rPr lang="en-US" altLang="en-US" dirty="0">
                <a:solidFill>
                  <a:srgbClr val="FFFF00"/>
                </a:solidFill>
                <a:latin typeface="+mj-lt"/>
              </a:rPr>
              <a:t>salvation of all humanity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through self-sacrifice of those enlightened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few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Buddha is a god</a:t>
            </a:r>
          </a:p>
          <a:p>
            <a:pPr>
              <a:buClr>
                <a:srgbClr val="FFFF00"/>
              </a:buClr>
              <a:buSzPct val="90000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More like a </a:t>
            </a:r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religion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1"/>
            <a:endCxn id="8" idx="1"/>
          </p:cNvCxnSpPr>
          <p:nvPr/>
        </p:nvCxnSpPr>
        <p:spPr>
          <a:xfrm>
            <a:off x="0" y="34290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7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 Buddhism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0300" y="-924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</a:t>
            </a:r>
            <a:r>
              <a:rPr lang="en-US" dirty="0" smtClean="0"/>
              <a:t>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4" y="1373827"/>
            <a:ext cx="7713023" cy="45601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475" dirty="0"/>
              <a:t>BRING BOOKS TOMORROW!!!</a:t>
            </a:r>
            <a:endParaRPr lang="en-US" sz="8475" dirty="0"/>
          </a:p>
        </p:txBody>
      </p:sp>
    </p:spTree>
    <p:extLst>
      <p:ext uri="{BB962C8B-B14F-4D97-AF65-F5344CB8AC3E}">
        <p14:creationId xmlns:p14="http://schemas.microsoft.com/office/powerpoint/2010/main" val="28994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Buddhism</a:t>
            </a:r>
          </a:p>
        </p:txBody>
      </p:sp>
      <p:pic>
        <p:nvPicPr>
          <p:cNvPr id="4099" name="Picture 6" descr="http://asiasociety.org/files/budd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257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Today we are going to begin our section on Buddhism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Buddhism is a fascinating religion, because it is quite different than the monotheistic religions that we might be more familiar with</a:t>
            </a:r>
          </a:p>
        </p:txBody>
      </p:sp>
      <p:pic>
        <p:nvPicPr>
          <p:cNvPr id="5124" name="Picture 2" descr="http://2.bp.blogspot.com/-Lz14a8JO5uk/TihRPdpOTKI/AAAAAAAAAAM/cdrwP9E-BnM/s1600/Buddhism+learning+gu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1" y="1600200"/>
            <a:ext cx="489804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Buddhism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Buddhism is the 4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dirty="0" smtClean="0">
                <a:solidFill>
                  <a:schemeClr val="bg1"/>
                </a:solidFill>
              </a:rPr>
              <a:t> largest religion in the world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It is a major force in the world, especially in Asia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We are going to start our examination of Buddhism by looking at the origins</a:t>
            </a:r>
          </a:p>
        </p:txBody>
      </p:sp>
    </p:spTree>
    <p:extLst>
      <p:ext uri="{BB962C8B-B14F-4D97-AF65-F5344CB8AC3E}">
        <p14:creationId xmlns:p14="http://schemas.microsoft.com/office/powerpoint/2010/main" val="38073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East Asian Buddha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87055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Indian Buddha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QUEhQWFRUVGBkYFRgXFRgXGBYYGBQVFRgUGBgXHCYeHRojGhcVHy8gIycpLCwsFx4xNTAqNSYrLCkBCQoKDgwOGg8PGikkHyQsLCksKiwsLCwsLCwsLCwsLCksLCwsLCwsLCwsLCksLCwpKSwpLCksLCksLCksKSksLP/AABEIAPEAxQMBIgACEQEDEQH/xAAcAAABBQEBAQAAAAAAAAAAAAAFAAEDBAYHAgj/xABFEAABAwIDBAcFBAgFAwUAAAABAAIRAyEEEjEFQVFhBhMicYGRoQcyQrHBUnLR8BQVIzNigrLhJHOSovE0Q7MWNVSDo//EABoBAAIDAQEAAAAAAAAAAAAAAAMFAQIEBgD/xAAuEQACAgEEAQIFAwQDAAAAAAAAAQIDEQQSITFBBVETIjJhkUJxgRQjM6FSsdH/2gAMAwEAAhEDEQA/AOUJJ0yYARJJJSoIEmKUpKDwkydJrSTA1NhzUN45ZJ5VvZmy6mIqCnSbmcfIDiTwXR+jnsvptaHYrtviSwGGt5GLkrU7E6LUMM+qaTcpqNG+0sJkDvBnwSK/1muKaq5fh+BhXoZcOfRgcJ7Knlp6ysGu4NE+ElW9g+zRrS84ntgOhkWBAaCXHxMeC6J1aTqZynk7+pv4hJJ+p6mSacu/4GMdLTFp4MjU6AYV7SOryEiA5pMj1VDZvsspBn7ZznPk3aYA7ltMPiWOkNMluuvHUcRzVmmywlRXq9RGON7/ACElTU3zFHKOlXs8OGpmtSeXMb7zSO0BMSI3XCydTBvaA5zHNB0JaQPMr6HqUpY6RZ0Nv5u9APNQVaIcwhzQQdQQCPIplT6vZBbZrP3Mc9DCbbi8HzwvS3HtB6GtodXWoNhtRxaWNEw4DNLY3QsO4RYiCNRofJdFRfG6CnEU21uuWGJMnShaAQkkklJORJJQkvEiSSSXjwk0J0lBU8pJ0lB4ZJJPTplxDWgkkwANSToFDaSyyVyW9jbHqYqs2lSEud5NA1cTuAXVdn+zHD0mtzS+q0gl8wMwMiBwVPoB0Wr4F762IYMtSmGwLup9oOl3KAuhMAcA4GQdD9FyvqOulOeyuXC9hvpqFGO6aIWPzSYgg9scHb/A/VJzSIIElpBHON3iJHilVoEOzs1FiPtN4HnwU7CHNBbcH04g80lwbckVWneRdrhLe4/hp4IVtrbdLDNIqSS+C1oFzlN+QEFedtdLKOEaWP7bwZa1u4OuQ47r3A3yua7e6QHE1nVCMu5rZJDQItMfklMNLoXbzJYQCy/asI0myel1NtV5q58rz2bNIZ8IFrxAHktyyCJHh3HRcQOIncfXyW26Oe0EUmU6dZjnBlswN43AjfBt4LXqNFhZgiIXt8M32Kp/DqGCD94wXfQLw+nbhvJO4byvGAxrKzBUpOztdcni6b27yV6qHO4N+EHtEfER8I5JXKPuaIt4PAZncHEQ0CGAjj8XeVnul/Qqni2OcxobWaCWuA1gTlPEGFqmxJzWHH8eCpvrGoXNpyG3BdyNiG+CLTY6ZKUWROPxIuLPnYL0undLvZlSbQdWwkhzBJZM5gNYPELmC7PT6iF8d0RBbVKuWGOkmTrSBEkkkvHhoTpJLxbJ5SSVvZ2yauIcGUabnuMxAtYSe0beqHKSist4PJN8IqJLRu9nmOAcTQ93dnaSezm7MG9kGx+yqtAgVqbqZNxmESOR0VI3VzeIyT/ks4SXaKhW89juxG18Y6q+4w7M4H8bjlbPdc+Cwa7R0B9n1TC021zWcyrVYCaY90NPaaHbyQsHqdyrocc8voJp45mbioy/iqrsC5pL6EfxMPunuleTia1P96zO37TdfQfRT4XadOpOV4DiIAdY/guR4HHzR+42CxTXkiC141adVS2xXOHp1KrADDS4tOkgWd5xKJv2aH+8CCPdcDceP0QHpHXc3DV2VBJNN4a4aHs7+atW05LJK5zgwuyehmKx81JDWuMmpUJl19QBcj0smxnszr07dZSPLtjTTduXR8NjalMBmHptdDWiXEho7IsA0En5IZjdo1MxbWphp4sJcPEEBw9Uxs11q+nBSFCb5Oe/+g8RNzSjjnd56IhgvZjWqA5atIOAkCHRPCd0rRHrQ6QCW7hEk+CKbMxmJEmlSp5d+Z7ie7sNI9VWvXXOXLWAstPBLgx/Q4VsNjHYaqMheDmBuOyJa9p3iJvzXQn1GMaCTYTbj/ygG2W/4rB1SyHg1WlszPYkQd4kyircOSS+r2jEgH3WoWqluluReuOFg94el1gzPJazc0anmTwV/DsERGnC0BDq20wAAwFzuG7vga/m6hp4erU99+Rp+EanvOg9Vni0ui8ot9l7E7UZT3dY4ScrYl1vd5zovnvamCqUqrhVpmm4knKREAk6L6DpYZlOMrRJ1IufErKe1LZPX4NlRjZqUntBgSS2ockW1uW+abem6r4VmyXTF+sp3RzHPBx1O0TouqdFvZrQpU2VNoyKjngNplwyX0YY94nXWy3FDqcPTBoUGMpPkOawDMbZQQxgOaYG/SSmt3qkIPEFkww0spdnzmUl9AVepxGRlfCtfABaYa9jc4yEA2MCANNSFiOlvsyb1bsRgJeC8zRaJgTHYI4QZB/srU+pV2PbJYZ6zSyhyc2SSI8O9OmeUZtr8Gr6E9DP0kmviBlwrA4uJdkzkDj9kHU24Lq9CszIGUsrerMBjYOdjABAymACSOfJU8NSZTwVKnTzMZkaQN8wHZSSCAHGZ5OKvYao0taW6yXO4dok9nje2i4jV6t3yy+vCHtFHw0D34WqIBdUi09tl8zs5dmyTazA20hQ4/Ew45qc0xIMgajLIDXHtBwdqI0jvuVHySHGHCbC8W3+qgxjWulrog5pBgwNM0GbzFovCxxll5x/6a9vBzrpb0SZhntrUyTSLwXtj3BmDswge5EjvXcKG2aNQBzKjCCLQ4LFYGlTq1OodGU5gWu1cCe2AI0u05gY7RWmw+xaFOmGU6TWtbZoH51Wq/UzuhGM+0YnRCE39y8YN2mT3iPFeamBbUJziTxIhwI4EXQ+psqmbhp8D+Ki/VsRlfUb/MsTePAVQ9mXKmzKjP3NUz9l1wfHTzVDamNqOpVadWiQXMeJboeyfJWzRqC4rOnmP7qAsrTBqNc06gsgx3qVLD4LJe+BbL2aK9Gm/O5jzSZBBMA5B8PEFCn9A8Q5+atiy4BwdIZldA3AzF+5aPB1wyBwAVHau2W9ZBqspgNJl+nDSbrTKz5SkVPdwUtqbDNan1bXGmYsR4HKeIIXjZXRSuHEuxJ6uPcAI3RrrHJRfrxriZr0b6bpgRbgr2w9rlzLmeBmZ8eCime1pNGialgg2nhSypRDJeGNqGXm5kNGoiTrZRVZdJe6NLAx6/gr21qw6t5JItEjdKzratJujzc7zf1CHc8yC1LhBilWYIDSBGob/ZTu2s0QJPp9Shgcy0Q7vOYKxTqxpbusgqeAjimWnY8zLWnTn9B9V6Y9zxDxDZBta4OYEwSYkBRNrXVvCV7gq9c/mBzitvRSvXqCo2q57crppzl6tj22OTe4lp7TtBICJUyAG5QABAMCBFh4W3aIfs6iQCGjKzVoAs4TOcEmYJcTDrhTODuwJ919+BMkaeRWmbyBUVgu1oJiA0kRIEGDeeGsX5KlRcaVVzWiWOkuOfM1zg0CMpjI4ntSNYVyrQ7IMTmAIM2mTIB3CPmhG13OaZLssNLnHJma0NE9rlwKqm/BCimjC9POhwGKL6ZJFYdY4Ro8ucHREQLCyS0O3MSSKecEWJBaYDgYgwdNNE6Yf1VrXZWOnhgI7Pwpq02ue/Iy4Y2YD43cz9EQbUaKYc2YDSWwDcxNpvO7dqh+CxQY00T2QfcmCQS08ZB36TwKpDFnDksIy0xAbla99iGU9BZhDpOUWi9oSyVeX9y+Wuy715YC8yNCRFxIF43ndA4KKlObM4+8JvrHE/neo37WbEnshpg3acps1oOUmC6ZE8bwocXjnucMrbnUFwBIDXHJEEASQDfSV6NbzyX3LwS4Sq5tRrhBblcQAQWyXhzXg6kubqRbso5hNvNqsDqTXvBPwgRIsRPf8lgNrbWGFpS4nrHtABGri0BpIMQA0G1guj0KrcjCyzMoyAWAEDgo1EHGKk/PQJSTltF19U6UQPvuA9E721nauYzuBcfoF7bVtxVWptENIA7TvstEn+yybkW2v2PZwDz71Z5HKG/JVcRh6DInM502BcXutfTcpSKj5L3dW37LPe8XfgvLWNpw2m0Z3TzP3iToF7cWx7k22Mc1tRgmC9pIHIfVVKODp1C7rHZZEac9bqltX9ri8M0tILZJkGIFp7iSr+2diua2abo/hP0cPqtDzhNFViPGcA3Z/R+j1ryXSBocpE+Ygq7TDaIJmwkhAMBVcX5TmHGTp63R7aexwcM+MxOU3NudhqrxcpPnwEm89si/T89BzmxfKb/eP4IVVqkC7d+sSPRPs6oOpyGWyGwY4EmTyuoqj30yBodxGju7chdsIlgt0q7XDcRyUoy8B5D8FQ65pPaYJ4tOU+llZp05PYqAng6x896hlslhlOdSfM/iiGGphsGbNu7M4wBa/hM3vwQg1HNPaBb8j46Kr0j2sKeDrmbuYWDS5f2APIk+CJp4Oy2Mfdg7pKMG2aHH5qT85IFMjM57hAaXOZTDZaTJF5JGkXF1JTILpMiSfeEFxaY0Pdr4rmPRT2jvw7eprtNWkSBmzEvY0m4E+8I3Lb7O2pgq4Y2hiGjKAS2crhPZ1qCZyyDB0KZ3aSdb5X8+DHVqIyXYbGKAa5h7TTciM2rhdoF/e8LIBtrFuqhxa4t3ulrrZHu6sta5obeDJmYhXWY3DUZqOr02tcYzFwIP2AGg2DYi1rXQDEdK8PWLqFAl1NpaA+SJkwQARMTbNzNkKNU8ZSePcLuhnGeRsXiH1yOqDAGtAOYZpMXhJW8OIkBjSBAgODS0j4TAv380l7AXJy7aO2a9Z+apUc4tdLZMZCDaANCOKPbK9odVlq460RAcIDhxJ3OkIN0hwPVV3/ZcS5p5OuR4GUMXTy09N8FlLHg5xW2Vy7OhU+m+F7LgHMcDMBgBzRBcS2xsh+N6dMaC2gwkRYnsNBmfdH5KxsJQs8fTaYvPL/dhnrbGsEuKxb6rs1RxceJK6L0J6bZ208M4E1QAxggnPGlxpbWeC5qjnQvaLaGMpvdYEOZJ3FwgetvFe9Q0sLKGsddYB6e6UbP3Oxtwjtaj5n4GGB4uUhqtZZoDRvA+vFXsDswvubWRAbIYNwXFqmQ7ldBeTNVcaYiO5QNquExadTvPedVrq+yWkWCE4jAAKsq3EtC2M+ilsyrD8zryInUj+yv7TxHZ7J13bvCdPNUSyFDUUb3jBfYm8g1tc57lGm4otYZuSI4nTfuhUQwcB5Kek2SAN6tGT8BMLyCf0aJMcUup7MFsg7jp3jge5H69AWESB+Mz5qxQ2e0xb87voiQi5PglzSXJj/1eRpceR/uvAYRYjzHqt0/Zjd6gxOwQW6d34hGdUwfxYMymFxbhaZHO49VhvaC9wxAbncWFjXtYT2WOMhwaOFpE8VutrUhhQXVSAzUOm55AbydIC5RtTaDq9V9R2rjYfZbo1vgLJx6PRL4kptcdC71KxbVFdlPKkWp0l02BKmzyGL3SqFrg5pII0IMJlPgsEarw1o+8eDd5VZ7VFtl45bSR0PZeJc6hSLy5zixpO4yRMniSMqS8NdLQ7OymNBnMSGgNhtrwAAnXJS5baOkjLCSIdobMbXpmWx82PPPe3hyssDicMabix2rTH1kei6GbGSLe6+I7TTeRG/eDyWe6XYMQHjVvZPMG7T6+qZaC9xl8N9Mwa2jK3rwZdOmSTzInEjPQ3ACtjsOx1wXgkcQ0F0eiDLSezr/3Gjyz/wBBQb3/AG2Xh9SPoPBVYlB9tbdbTeJOn9lcw1Xsk96wXSnEZnAcST5LiLXulgfVVrOTb7I271jjyMIjj6MiVz/o7tKKrgT7wHmF0SnUD6Xgow8clLI7JpozeIZqqhCt4uqJIVMuWTHJvj0IK/gqWruAKHjgiDqkMI8PL+/zV0eYqdz8kSaQxsnchWFf+e9R7d2iQ0jwWmqSisg5xy8HrE7bk20mFbwe1rQfVYnEYw9iNAZniT/ZF8HiT5oasmnktsi+MC9pGz24jZ9V0dqj+0ad4izh4tJXEF33Ft6zD12H4qbx/tK4C1df6bZuqEGsjtsPUpJpSTMxklCiXua1urjAWy2Rs0UG3vMBxHxOOjBPz3C6E9GMBMv3k5W8APiP54LR0MrgXEw1ohjTPavE9517rJHrtQ5S2LpDfR0JLcz31YnNUIBOgDZAA0AG4fO6SY4t8nLE/ES3Nf7I4AaeaSWDMVES2Dr2m/6bjvsYVLadDNScOLXDvy6ekKyamsX7RPgAAT+eBXnEvHUj/wCzXT3WyfP5ItXE0Duw4M5/KSYJ105zjEtD0BdGOpnk/wDpWeR3oOf8Yz7rv6Vn1LxTIJSszR3DDVP2RPesLtp01DyWvo1ooFYvHOmTzK4aLzI6KPAJ2ftLLiSOQ810PBdJMlNwiTER9Vxmri4xgM2zAHxsuhbJqSYO+y3aun4eH7oFXJWZz4Cb9oF115GKKpvZBjglmWDAfIWweIvJ+EF3ju9SFafiOw3iRPrr6IKKhyfePo3+59FKyqQJHcL96honIWp4mB+fD6oBtzGyYlEWAhhJ8Fitt7Rl8BGpjv4Kylgu0cTmb3FG9m1LarFYHFXIWk2Xirq9tW0iEsmowdYZsvEQuFYmnle9vBzh5EhdoFWCCO9cl6S0cmMxAGnWOjuJzD5p96PL5HEVeoR+ZMGpFMk4p23wLkuTcYHDhtEZdQ0N8XxJ8syu1nZGjLwkfeNm+QVam6WW3FnlDk9R0iN1jzgEjU8JGi5mfMmdDWkood1XJABItcyLz+fVJVtoNzOkGAbjfwH0SVcFmwhVd8LCD9oxAAGgHBo8yhXSLHhlItB97stHIntO5T+C87R23TpjKN2jG8eLjxWVxeMdVdmcb+gHALbpdM3JSl0Y9TqFt2oiTppSToUjo50L/wCqH3XfIIEjnQw/4n+R30WbV/4ZfsFo/wAiOvvd/hvzwWPxD+wVpajpw8BYjH1iA5p5ri6IbpD+TwsmKxb5e485Hguj7Kr5wx7TcgH01XM3G/itX0bxR6tt9LeRXRepVZqj9hbo7MTZ0LF0pAI13hU20IEuOUc9/cq42y8tjMfNQNrl1ySe+/zXO7Guxm5Fx9TMbabhyVrCskx3KlRKIYd0O7wPT/lUl7EofpDjQyl4LmuJfL3E8Vq+keLzPDdbrL4tvbKYaSO1ALeSKi+HgrQ7MxMFZs6ojhq0EI90NyKweDbddIELnfTdkY2p/E2mf/zA+hWywWKkarLe0GnGIpu+1Sb6OcFo9K+WbRn13KTMwmKSS6EVI1mx8fnpNnd2HcREQ75eRVxry05SYIMgzYW9QVi8Li3U3S0943HvR7C7Ua8R45d4P8JSe/TuMsroZ03prDCQzD924NHcCO8Tu9eKSrZjq0jx7JSWbBp3oyZPD1SSCSfoSMSUpJKSB0b6Gf8AU/yn6IGjvQphOKAH2T9Fm1b/ALMg1P8AkR1VlMmi203WW6a4Lq3OI+Jubx3rW1XlrQ0EwOayvTHEl1J5dqGmDyXHaR/3UvuPrF/bbOZLT9GqJ6udxJ8lmaVMuIA1JAHjZdJ2Xg2sY1kAFtp4810fqdqjBRFWjhmWT0xltPmpB5IpSwWYbh4qGps8DVw8Auc35GmCCk+4U+IxURHA/JeDQb9pR4hrQNZKhLLLICYuqTUB5qptOkZkzdXMYwBVsQ7MwHeLLfXxgHJAtysNNgoHq7gcC+pZoPejyaSywUVnov4CvEKp097VPDv4Z2fIhajAdH2MbNS57ygvTmgP0VsfBUB8CC38ETQTXxeAOri1DkwEpSkkuhFOBiF6okBwkkCRJGoHJMvJVWsllwa9jgQC14jiYM80kH2FjywPEmLfWUkmnBxk0M4yUlkFJkkk6Fgk6ZJePCW29nOD7TnxcnKO4arEyumezmj+zZzk+pSv1SzbR+5r0kc2GoqiT3LGdOK0UXDiQPMrb1BAce9YPpZh+tyNMxMmN+4Bc5osK2MmN9Rl1tIy3R6lNYHKXRMAcY18FsqFcixB8RdUejeyi2tLRLYPhpZaZ2Ka18ERvDnPPkBBWzW3qyfADTV7I8lP9OtaR4qrUquO/wBUffiZAHZM3EwJ7jv81XGGoEgOqBrvshjjHebBYU/saWgO0Hik485Rduy2OeWscXkCZyOA8tVONhGNdf4XH6Kd6PJGar4YlQ08Jq0XnxWkq7ILfedAG8ghRDaVCl7gzHxhFjY/0kbUD9m9FZvU8tyOddSotgRPdogWM2+92lghVXFOdqVfZKb+Zldyj9Ibxu3+MrNdINtB9MtuZjXvCgxdUAEk23oFiK+Y8tycaOnDyLdRbngjSSSlNzAJJJMvHh2OI0STBJZ5RTYaM2lgSSKbC6P1MU6Gw1o1cdByA3lbXC+y1oglzqneco8hdDv11NDxJ8lq9POzlI5sr+D2HWqHs0zHF3ZHqun4booKPuUmDu181M/Z79QAI5pZZ6wuoL8mqOh/5Mw+C6CH3qlS28MF/M/gt50P2cKQIFmsBiVTr0ntuRANjz5Kf9ZFlPKLTqlmo1Vt6xJmyumNfRfxtX9kY4oI2o0wDlB5uCu7Ox8yHXBCE43YTjUPVkZdb7uSDBLpmhsJYatTY4y5gP3tPRD9uY2k4gteCfiygx33UB6NP3kfNO7o2R8QPgQVeMak85BtzfgqUdsNaIzCN4Ilp5wdPBKptKk4yerniJBH+6EsV0Pc64eGjkJ898IUehNQk/tKY7yfPRbIql/qASlNeA7s7pE2i6W1Z3agyPBa+n07aKeY03O+4J81g8P0Op02kvrBz9wa23iSrOEovaABKBZGruLyXi2/qRNt3p0/E9kNLWfZAJJP8R+iEUxVebUn/wCkrWUKrwOzA8B5qdrKjtXkeKr8eMeo/wCy237mQ/VeJOlFw+8QFLS6PP8A+64/dA+u9HcbiKVPWoXHgLoS3a7yYpF3KJKJG2clwsHtqRa/UWUFvVxydFx3IVi+htN4lksPFvu+R+iKVMFiKpmHCd5P0RTA7OqNYGkAlo1JO5e/qrKvpkQ6YT7Rgq3QqqPdc13mFRrdGsQ3/tz3EFdQOGdvAUbsG47wPBaYeq2+cMBLRQfWTkdag5hh7S3vBCiXWqmBbo4gjmLdyzO3+i7HAuotyvEmB7rgOW49yY0epQseJcGWzRygsrkxYSXkpLeZDrewdh5KbQwRlAk8SYk+aJP60aOKLdDqzKrGmRDgCOcgIxtDZoGkGdFxkoSl80uzo98FLZ0YipiKvE9yidiah3rR4nBgEAb793ElVnYYAxw+SC+AyimCKrXFsvNhGvE6BDcU435K70jzA5B8dWixv8zi5xH8rfVU6Lp64O0BpSeGbOSP9MLXXX8u4BLvBJsAy8zoAST3XVjD7a681MsDL7u7siyG/pnV4epUaILqQ/3uIHoqnQer+1ANy5r2DxFlZ1ZjKbA7sPAXOOcTDTdTU3PfDZ1sTuM/RQ1XBhINj+bLw7bLWixA+iDtz9KLZ92XaGFc5rTJ+If6XFo9FI7Zzbyd7Z8Q6fkEDqdKmMAaHTA/59boTielD3E5NDvKLHT2SfWCrsijT1H0mc1Uftpu4BYvE46o4yXE/Je8FtcsN7rT/RNLOcg1csmvdtd591vomp061cwXZRv3AKLAdLqMiQB4IxT29RdpHmssoyr/AEmhbZeSbBbAwzI6wOqHfJtpwCIU8ZRp2ZTAA0t6If8ArFh0ITdaCs0nKT+YJtS6Lb9udmGtAI5eqrVtsPNxH/K8ZBML02hu3qq2ojBXdi3k8lIwOPFW6OGB/PoimEwjeXBQ5rwRgGYTY5eUXp9GIbMI3szDCQEW2liqdOkS4gACSdAAN6LXXvWWzNO/bLakfMHSvAdVjKzAIAdP+oB31KSj6UbUGJxdaqPdc85fugAN9AkuwrzsWfYUyxlhbol0xdhSGPJNObH7H9lvne0KjlnrMx5SVmNjdC6bAw4ikXOPvDrBA/li4Whq4Ck1kNoADdZgGmvySHVyolPMM/flJDrTRtUcTwVantApbi4nfb0Umztt1MRm6ik+oWiX6CNb3Olk1XZVO5FFvOS0QN2o717wGFyTlpAAgTDwLX1jks6jT7P8mjNnhonpYlmIr4UtIIZFRw39mhE+cqpiaYGFqO3vqn/ZQa35lS4cigQeraCQWkNdBLS2DBixzRHche3Nq/sadNrHa9rS5OTM4R92FMctpLo80lyyTpi0UcNTbHviiO8Mo5j/ALnBYzDY91N2ZhggyOS2HSjEjFOZZ4awOyCBocvPg0II3ZTRo1xHc1banGMMMwzjJyygRX2i95Jc4km5Mrw2k95gH1WrodHHTei62s5LW33VkbOANqDhGvuLz1MY/Sv+iFTJ9szuG6MVXbhHePoi+D6Ltb+9k9xj6IwMGYkU3TwBAPMyOCT+tyhpp1IMwM4k8PBZp3zl5Cxpiik/YNKYDSBG8mVSxHRVh90x3owM4PuVAfvCwjXzhR/ocHMaVSTqSQbnXU8VSNk1+ou64vwZyr0RcPjaOE7xxVSrsV7NHg2Ok7lsRh9S6nUBi0BskjdfgFXaZ1p1P9vOfojrUz6fP4BuiPgyja9anuKlbt+qNQfVarqgdKVTfEhnqkcDa9Goe7LE8J10UO6EvqivyQqpLpmcpdJ6nDTVWG9M3RcI9QwrQHA4d94n3Px7/IKuNm0iJ/R6h8Gc+fcqt0vuH+0W22e5VpdPB8TZRXDe0SlbM186SLn+6hp7JpE/9NUI7mTun0lW8Ng6DSM2HqC40Y3jBv5IE4UPqL/JePxPLDuzumDHsLmh8Nknsndw5rnHTP2h1caDTZLKM3B96pBtm4DkPFb6liWAQ2jV7oB3EGw5/hzWY6X9HqNRr30MLVZVJsbAO726eKNoPhV2fMv256BamE5R+X+Tm8pIn/6YxX/x6v8ApSXQ/Eh7r8oVKuXsdsxGzMokOYbTDTBDeBDrg8DxEb0NxbHDfqBfWb21468ua0WIMyXHtRcE2ABJa0ToY37hdCsTVAMi47MRzlwLRu0sDrbQrlMI6ODbXINwTAHPa/MA0sfIgjNfsnN3zrNioKTiLZr+oNySQeAtG8K/hXBxqEzOdhIAkFgkEGeXG/NUnUJY2BFiTvlw7Lru0lsQd3kiLBbAO2g+wEic1iCXWvMcZMEHUyNFUZg5HaNrkC19/wCYRE0iR9oDSNYI7J7t0am6gLnHkdAYsBz9L623oqYNxPZwwgEAEBskTeJINtQQINuK9YR7WEu04kiSNPCYNuPevbmEgkGS5oJsBo4tMA/wgHwMqFzZ94tg5ZtHLMd8TPM9yk9gnq7TL3BsWAMEawTmkkWI/DQr1R2iL30EmBv0Fj3nW5hDWUjoBAO6fUL0aU63vMaZbmdN8Tb1UbYleS+dqi8NBBveYA0gx4mFKdrBwyloMtAjQDtZsxO78iChNRjwCReTY8YFr9wAhRjDECwubkzbTju3L3w4ENsKfrFucAST+F9Dqk7awAAiTJns6cLabghppF2ptERpxIE663Xus1zYh2tojdaw8hde+HEjLCdDaB0LssDmS7dPcvP6deJk8J3jjxm+nBCW4Mk5hZwEC/hPDip6eFzkAwAdbXi954E71Hw4E7mXK2OOoNxfgQJBgidIvCkwe0i45YiT2iSY1m+7LbwQ89ntWjLGWJgFpab7zeeU8lNhnZiLQJjfBsYkcd87+5ecIkZZdrVAZcPdu6RN73DZ0bJ1TufoCcmgHiJERyXihTcSCW2gEGCdLxHAiezztZSuwsS2IzZDJgzmpl+UEWHbHl3KjiiwzK7mOBcIyyNYGsbudlfZSLy0D3hBJizQ77UfETYNF3ReBrUo05mzZ1MCIAHujnAuTbUngiuHo5rEiIB093MO0SN9vi1ED4SYFxknLRFSwcCRZva7RIuGkA95k6C1rJHDvDspJtx1iJvvRM0coBIGbIZzDsw1zWNGUXnKZI3y1eaeVpg/CMoFuMkl28m0mwAgXOg2ueSqk2eKWBdAMNvxlx77btIO+E60+xsMwtdniRGsgm0389EkaOm3LOUZZara8YMftL3Hd7v6CocT+8HdQ/qCSSoNV0itg/erdz/mp2+43u+pSSUrs8gK74/vD51FHW93+VqSSMUkQs+P7g/qCjxfvu+85Okjror4K7vi7h80+P8Afd94/JJJeBCxOlPub8yvFT3T4p0lJRkx91v3T8imfv8AD+lMkvHvBHV97w/FEWe63/Kf/QE6SlEIqbx4KWlq3vb/AOOokkhlvIRw/wC7f92l8grOJ/eP++PqkkhPoJEIbM0H3R8irGy/3lP7jf6UkllX1FpdMl3O/wAs/wDjYo6Gj/uBJJRP6gcQv9r/ADHf0sSSSQn2YZ/U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379538"/>
            <a:ext cx="23526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5366"/>
            <a:ext cx="4599665" cy="285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data:image/jpeg;base64,/9j/4AAQSkZJRgABAQAAAQABAAD/2wCEAAkGBxQSEBUUEBQQFhUVFRgXFxQUFxQUFhUYGBUWFxQVFRgYHCggHBwlGxccITEhJSorLi4uGR80ODMtNygtLisBCgoKDg0OGxAQGiwkICQsLywsLCwsLCwsLCwsLCwsLCwsLDQsLDQsLCwsLywsLCwsLCwsLCwsLCwsLCwsLCwsLP/AABEIAMIBBAMBIgACEQEDEQH/xAAbAAABBQEBAAAAAAAAAAAAAAABAAIDBQYEB//EAEoQAAIBAgQEAwUDBwgIBwEAAAECEQADBBIhMQUiQVETYXEGMoGRoRQjQjNSYrHB0fAkcoKSorLh8QcVQ1Njc6PCNISTs7TS4hb/xAAaAQADAQEBAQAAAAAAAAAAAAAAAQIDBAUG/8QAMBEAAgIBBAAEBAUEAwAAAAAAAAECEQMEEiExMkFRcRMiYfAjgaHB0RRSseEzQkP/2gAMAwEAAhEDEQA/ANMd6U04jWlFe6fPgo0aVAhTRmlFGKB0KlNGKMUDoE0poxRAoGATRp6rSalY6GUpo0ooCgqamDUrNiRJIA+f0pMBuCD+v4jesHnxuezcrN1hyKO6uAqKcXqDNTS1abTOzpuXdK5SaVKKaVCbsbNCacRQqyQTQmnUKBAmhTopRQAygafFGKLAimmmpStNK0wI5ppqQimkUwEgpU9BQpCokIpRTyKEVFhQIoxTgtPAosaRHFICpStNilY6CiVIUFNWlNIYwilTjQimAQaBpRSigAAU8QNT/npP6gaSiqP2jxKrdtJcE28rMyyBn1jITPuk5ZnSBrIkVz6rK8eJyj2dGlxqeVRl0dze0lsNls23uETLLbLjczzxHwBqW5xpDHjWriE65shQe9pLbfAnvVJd4+XuLbT7GWeEBtNn8Mkwpc+60EyR1inr7TGClwYTklSjuUuvGjZSeTvpHkK+cSld/ufQvbVF+jhhKmRJHxFIiqX2Wxed7qD3VCsk7hTmhSZ6aj0FX5SvpNNlc8acuz57U41DI4rohpVIUppFb2YUMpRTopRTsKBFNinUooChsUoo0aBUMIoinRQIosKEwpkU6hQgGlaaVqYGmsaLChiLSqRBQosKHMNaQpzUIqQoIo0hRAoAFKKfFECiwGgUop8UopWMaFpZadRiiwGRSinxRiixjVFZH2gxT28ZLiUCwkgRBS3nXz1JPxrYrWZ9scGzvbyCDleW6cqXHAPmYgVxa5bsf5nZoXWT8isbE27VvxLNtBcUhlz5iJ1905gJHYzPYxpA2KS4A91UDtJbIIBk6EwSM3U7egrlHELyIUXNlO/LmBj4VBcxdx1yvmIG2kR9K8VI9tl17NXW+2DwzykQ8QZCo7AHylvnHetq1Zj2Lw5R7ytBKiJHQ53DL80Hroa07V7mjjtx8+p4esluycDaEU6KNddnIR5aWWnxQiiwGZaUU+KUU7GMimkVJFAigBtNp8UCKYqGUKcRSigVDCKEU+hFAqClKnIKVKx0EjWkBTiNaIFTY6ABRijFGKLAAFOFKKIpAKlFGKMUrChtGKMUYosKGxU1rDk9gPOorrZVJ7An5CqO1jLjSxcAAgAGTMsB6firj1epliSUezu0mmjlty6NUuHRQCxJnboKn8SByx00H+FZXCcUZlGYjr7vUFwo+lW1jiUxvI1OvwH1ryMmfJkfzM9WGCGNfKhvFuEWbupTKerLymfPTX40OHezuGtKCyC4fznBb5LsK6MRjOWdhr1rpw94BQf21Ck7NGuBy2bY2RBOkgAEgbSQPP61G2DU+6SPkf3VX47iA76zpqO5iKq349EDNvqCfRdPPetMeoyQ8LM56bHPxIvbmDI2g+m/yqCKprPFCVMkSNJBI36z86tsGxa2pJJMakxr56V6mk1UsjcZdnmavSxxJSiOilFPilXfZwUMihFPpRRYUMihFSRQiiwIyKBFSxTSKLAjimkVIRTSKpMBhFNqQimkU7Ch1saUqdbGlCobHQ4jWiBRI1pAVIgRTgKIFGKLCgAUaVGix0KlRogUBQIoxRiiBSsdHLxVosv6AfMgVirrQuuX8oInfQitpxb8lG8kafM/srC49DoBA5m/WuvpXk6x3kr6Hr6NVjv6lnw/MbMgzAntEFnA/s10Gw7FvDIzQ2UEmJRtAT/SGtRcAtzY1nXQ9ILF0/71ruw9kMc5gSM0GD7yA6fFDXA+zuXRJZ4Jef8A8TdGXqlkkT/OcifkPjUGMwt62n8nYOkfk3aGGh0DbNt1g+tW6O/ZFEGMxlvkJH1qMXZAV1UToGBzDeADoCPlHnRbsEjOszG4S2ynaT+G27N9SKq+L3SHQDNIUiCOyldx5rVyYbMVjmBjTWb1wWrX9hSfQ1U8RALK0nVmiTMh1zj/ANyriS+DptXpkab7we3f+N61fAp8LWPeO2sAgED61kMIuaNdSw+UoNf61aT2YuznXoFRh/SLz+oV16N1kOTVpyx+xclaUU8ihFetZ5NDIpRT4pRTsKGRQinxSosKGRQipIoRRYqIyKYRUpFNIp2FEJFCKlYUwiqsQ62NKFOt7UqmyhxFECiRrSiosKFSoxRiiwobFGKNGKLCgRTopAUYosdAinClFEClY6OPiWyjzP8AdMfrrE8S0gnSADt0z5Xj0n6VsPaC+qWwc6q4YFJEkleY8vUCNfWuK5w1cRqyvJkwBlC5hziDsGMnKxJBnbWvH1cvxWz2dLH8JFFwLHQsR+fA35x94o/6ZHxq3tYlUJGhRZ5gJHhsc6N6KTB8mPQVXXuDHD/kmJAIZGOpV1OYZoG26z+lUdniCJBHL0RtRl1JNl41BUzlOukaduWr6OnldljexV9DoBcQ7MQ+aD3ZAwb1IBPamYm8/hxchU/Eqlsz/ol2CsoOxAWf0hUNu3bdTNhydz4LFh65bLR9KjxV23aINuxDA+9cYIw3/FcbMPhTJH5Suh0csDroFuMpSzbHQC2hZyB7sCao+JYgO6FAcqmQOmUsSv8AYKj4V14rGMy6HcFQwBVFRveWzIBZm2Lx5Dzs+Dezq3J8cFJEKoMHzMAE+UGOtUnXYVZU4d8pmNEBJ66KCSfj93H84VqfZv8AKXB+aqIe8qBmHzmpLnBbIBW28MozAe6wP4WMqc0EzJBgmd6i9mciM1kG4bol3LAZYmJVgdZkf4Vrp5XkVGOoX4bsvyKEU40K9qzxqBSoxQiiwoEUoo0qLChsUDTqBFOxUMoGn5aBFFhQwimMtSUDTTE0K2NKVOQUqLCgnelRO9KsrL2iilFGjRY9oIoxSo0WG0VGgKgvYgBgvXft0rPLmWOO5muLE5ypHTFEVU3+LZVzZZCawCJJ6RUuE4uHBIUgHqSNCdIOv8TXH/Xv+39Tr/ol/d+hze0GFe5csgZfDBM6jNm0y6bkCJAEyRqKhxV+6pVbVq6wJ1K2WRbYG/K/M76e8wjrFWo4kjOyMplRJBAgAEg6Ht6VK99VAlVyj80L2IgCuPNl3yto68UNkaKG/wC1NtZUoWYCOYAmdtSdarW9sr7ArZQTEwgLEAbmFG1anilvDlR41q2Q2gzKpInz3Hwqtb2cwbNKIUY68ly4mYfoy2UjyrNUaO6M1Z41isQSHvC0oGpYsh32Eic3oKvsDfC2wls4PQa3rhNy40zqfu1zH1I6VLivZfBkAML69ZLsSfI5p+lMt+ymE74mNNS6id41Iqm0yUmiGzxDD23zEl7kktcEISddQATHbv61Fi+PnOFtm7dzbI6m8DrsUgHTcMhEdQ1d+F9nsGjZiLjZZP3j5ladIgEKT8PnVyVs2+W3atKXIhVCrPrl7DXypbkh0VIK31AureV/ekWb6FZ2glObTp5bVy8DwzjGk8rKEYeIvLOogFGOYNpsBGnxq/fEW1AMW/eAGi6mfT4/CuK/xpluZEAaAMxGgXyOm8a/Kqx5NktyFOG+Liy4yHtTcvp8xVRY49oTAGsCT73c0xOJjxWBYAKOYzpO5A85ges10vXT8kjmWih5tlzFCq3hOMzGJBknr8dPKKtCK78Ob4kbOLNi+HKhlKnUIrWzKhtKnRTadioFI0aFKxkZFKKdFR4q8LdtnMwok09ySJ22yRBSri4TxUXlY5WXK5WNGmApmR6/SlUqafKKcXF0xnDuKreZgoIK6mekkiD2Old9YnAe1iWi5ZQ+cq0JlDZjIJInoAAZjaeprts+1gunKqPbkgF7hRVSc2pOpnlaB1Irmjm+Xk6J4vmpGqoiszwXj5a6tm6QWYnnkZYyjJlPXMQT8Yq041xf7Pl+7Z80wFKg6RoJ3OvSqjmjKNkPG91HU/EEF5bJJzsuYCDEa9fgflXVXnZ9t7TXxdyYgEQAoNvLEag8smZnetpwninjifCuIIBBfJBnsAxYfECiGXc6LnipJliKzftQzW3FxdhEifIiPTlPzrRHyrI465irgAuW0cbfkm02nrrsDXNrMsYxpmumg91op8Zj4uZgW8O4DoTOUR6xKmhwbiLWrhW8PurmUFhrH6a94HSpmwt7JH2e3HvR4TETHmfhTsJbxAUqttEXL+G22VvUAn5kHeuCORPg7JccnTgcWVLam6MxCXRzyDrkuDdf8fKrrhVu4UKOpgaBpmVgFTPUrIB7/GqS7ZyW1KWbK3zEsFuoTzQVyjTqBOaDr5VJ4+OyEZIGXQZLmkQsCW001pZGkVBnfe4qrZ7V6JG4JiQDIK/CjbtXkSFVL1rsfe6bid4PSs/dsYpiFe0pZQOY22Llc2onaNY+PrXR9jxvh8sAxl0S4IgaNE/s6Cpco+pVl3iMOzrypjEn80nKOxncU+5w64x1t3mG8XH0kntoem01T+PjlBJcwAw0W6RKn1npv61HbuY1lz+LIKKQGtt2M7+p16wKXxFQ6NLhbDKM+IKaaKoIgAHTbTToK5sRfZudBOflVuiruzbaTtWZW3iMr+Kylc41eyzHWNBMbmBArtwt7F548RQY1QWoWBmCwDprBnToKHNCRNeY+KrlkRQsWszZT1VrmU7s0aaEgeZqs4piyLaW7ZS2mha48oz/AKNtWGdhP4o1PbrZtZxcznEx7uS2u0AySdYEb9SfU1H2DEv4i23DMjPMLaQnVveeZ3BHkADVRyRZMvodPD7we8Fbw7LW0uC2xLM1w6ZDcHbPMGJOfYgVV4u5lIs51ZjJuMObUHRQ3WAZMdamu2LlhHvFlUBVLlUwxXcrbKWTpmbSSNZJrpxWAxJM/c5gQZy4Ac0gkGDHf17VcssVRnBSaaf39fzOj/R1YL4i5cLZhbTKP6RgEjpOU/KvQTWB/wBWYxZCXfDGbQocMsgyMxC6SB67aVu7twIhYzlVSZknQCdzvpXfpMymml5HLqIU7HUoqj9l/aD7WrymR0IkbggzBHxB+lV/trisZh7L3bV6yLeYDJ4ILBSI1LFg3yG+1b/GThvjyjGELdFx7P8AEmxFou4tghysI2YAQCJ1OutWDab15hwzifETibdq5eW0HutaZ1tWCQ1pQ1wQo1IDDXbm0nWra1xgX+HF8ReuZrV8AuoUM6tMAhVgSCw8iorOOopU+/4NJ4k5+5ruMY0WLD3SJyjQdySAo+ZFV+L49y2msLnF3yJykgEK0bHWZ/RNUPt5xqcNZyaJcz5l0LRbKkHXSOXv1HaspwzGkqym4UBWYHMIIYkz0PMdh1bUdcsmplvqPVf7FDGtyTPYrrhVLHYAknTYCeulYXgXtMj3cV43MtxWZbZkghQQEjWZECRppt2usLxMf6ru3bZDlbd6BoZbnyqQR1JG42ry/wBlrq/abQuz4dwgFpjKBygr1EHWe4qs2WVwkvv75I2KLaZueDcdNu3ktJYCg9XgklVMnTrNKqy4LsnV285FKubc/X9T0ti9Cn4ncVcSWUdTECPM6dp/ZVlY4ubmdfAyQuYOXuMCQRAhtDM1neMuQ5IJgyMw76ECDt06Vf8AArguBiERSoAzAQT3AJ7ECfWhOrs5v/SjgtYoi5bedjoARPSZJkAeum9an2g40Xy+GWYm2dB7qluUkEa5oBXaOY+hxPEL5GIYEiBMnt0Gvf8Axq08ecINxJiRpoGJ7+f1pqTXBKpzZw3cFcWJVo0HwHNH9bWrnhHtNcsIVXc5feExBmB6yfmetUeDjxR4r3vDB1NskuROygkDXvOlT8cu22v3PAR1ttlYBuUpAylFIJkHeTr9TUty7Q822uDa8U48LuIW3adfDTKzywRXIIOXPB06RT7/ABAGSPBHYeMD2M+5WJGHIVWDxnEwBsBG+nmPWnCy3+8fYnp0ny8qjLi+M90mb6duMTYLjwFgi0del/oDp+Dfaue9x0WEuXFRczaEBw8ltNikEfLasubbZQRcfcj8J2Cx086gxbuiliSwEaNlgyYIiJnbbpNKGBRldlZpvZ0aSxeF+6l62i5iVhGuENy6ELyeW+us1onZ4M2SsAmWuGBG8k2yOn0rzvhfEbjsWU5CNZVbfaNOWdh3q3TGXmcK1+5lZoMhDyk66EeZqsmnjJpPyIwuUY2l3y/c1fiuGlbasY2F2S2o92LfeoTxNhoVtAHvfiD1nkrKjGXQZF15BMaJp/Z70GZxP3mwB1VNSYBAgDuflWb0sPI3U5eZpvt8fgtESdRfZp8zFrTf/Kqzh111zB0RpYkF7rwARAChU2669/QCuV+UFm1M7IOhjq1AXp0zNp+ggH9+mtNFJr1DffPJc28a4ZgwwxDQVm4Rlj+gJ6V0NxEAzlwxMja622ub8HnWYN1sxCsY80UR9SDUL2CW1e58Mq/QCk9NEanfRszxgTI+zg6iQ7nf+j5VwYL2ivLMLZQ8xLBrihiXLKOUdtNdazJwv/Evb/nnypfY5/2l6fN2inHTQjymKUmy9PH5vFGsoFPL4hDQDzcwDQd20kH4iu/7ZbUALctNqJa5bZmjqoyldDHWdzpXnV7jN0Dw5IVTBE66b8wg/XvVqmD5RmZ5gTDNAkDzrSemhXoc+FzbuTuv8G1fjka+LYO+ng3fhu/T9lXlnGfacFfyMubJcQFUdQp8PlADEkwCNa8wOFHd9h+Nuw860/A/ae3hMOtk2rrEsxZhGgY7kmZMd+1VgxwxNux6htx5Ryf6MMZ9/dJyhBYZmM7ZWQzHaCe8Vee1XHsPiMI6I5JzLJytCQwMsYgTsO5rC+yWObC3wwg8pVgRMhoka6yI+hHWtHZ9o1KNZdQLVw5WItqGhrhZoA6w0AaxlEa604ZVGGz3OOFKVsr7nFkLqy3Fzi894Kqv79xUVgGg6QgjSuD2avZTcRSEkoTlYhgVYqGQwZkOdN4M9DUvDbKJdvOCxVLWIZCTERbcK23Y9aqeC2gLtsj3cxJY8wMHmMzyzv8ACpd92b5Gt8aRb8exBNqwl5y2VHmRpma8+VhpqSMnToN+nB7PIVvQdAZBEDLs2UiO4Ox7VJ7TOIUiSF2yHlf8rp2kFRPeR10qDgKhbiXAXMjMQozaB8rzGs9fLURtU07bB/LlNEuJOGQracQUYMjmQymT7veW0I19daw+HslQNoAEzrlA1mOpJ7f4Ve8Xxqm6rhhkyqskEbO2fLIGsfxvVCoZ7rKCGXNyFiojbbpHLqTtEzqZq2+H0VqZ764649z0bCyUUyeZVO/dQe1Gq8YzEoAtq1ayKIXmQ8o0X/adgNKVTtZ0xkqRycR4U7kMLF1OYnKLQA1CgzETtO1Xvs9w2cOwvW7hOdljK9tgiLZI1WJEsdRvrvGmlxXD2LHKh2uAaRqbUL/a+td+HwzKgGQ/lXPT3SWg+kAaeddChE402m2Zsez9tLpa3buJImVe8NVts3ed/wCJFddzg1s5AwvEkprmukA5EbMcxM7nqBp02FzftGNFMgQAImWgdT+kx+BppuBZG5AXQawSzef+NU9o1Zh8BwFXxao0wzNmHMI1MDQggfGut/Yy0yq2sOQCObTVxJObuPr89baAz+6AZHT086lsXBDKJ5XK9ejN5edRBLzHkimzNX/Z8CycwlbaAj3wdSqjX49TVanC0yyEOxjU67jSt9iCRbHL+aCJA6z18/jXJh1zIRpIVdJ6gqe/aPnVKIRlRj7PCkNszbbS5Ec0wV1P9kVX8S4eWZ1S2+UyJysRr8O+0fWvShe5fkfof2mmLjRDQCZZD0HS2TUzx7hTlao824PwLw7KlrdzOxfNKP8AhZl0AjSAD8asBw5VcEoQJBklt83rW/bEmfdGx0n87X9lT4Ui48XFQjUwQDtsdfU1Wx22UslJI85ucNthoyiMoO7dZ7tTLmDSTCrGnVuw/Sr1HHcPs+G/JaHIfwqDt3isxxvC20Ja3AVUkw2piTADGTp2pNFLIed4riFm0qC4hYwTprEmds4j5dajtcdwysC9m5lMEQDqJ5t7gn5103fY7EXyLli3yMgbMzAAtsRA5hO+oqfE+y2OvKEexbQJHNnHNoBIgk/OKPlslTlQOG5LtzMqjIySASZBEAgwx11BievSrK1gbZuQVX3Gbd+g/nVx8E4Jdw1xFuI63LguTqpUKAhUyCQPdbfuK3Hs3w4i+WcSmVgsyVOqwdRE6Gh0VGfBjhgEzQEEadWOp+NWK8CJH5Btx0fYho6zuK9I+y2uipMfmj91RBNT55foT++hRsHkZ4lxH2RvHEXGWzcChkKrlaLkgG4AenX+NtZf4IfCkWQTmYHQbRby6+s/Kt6bB01GhY/34/vfSuRmPhzr7+/xA/Z9apxtGalXRiv9SkRNlf6s9POu7Cez6MFNy2oLBABktxmNkMZ07g/v1rWWrDFiTtqPT3//AM1xXrDpet7wJJjp9zdXcaiTl+QocRud9lQnsnZBZjbsSoBWERdQCRmgbT0of/zyhzlt2IgQcomZWdPg1aW7auZWAtySse+BPb09a58YxFwhQZjuY9Yjue/enS9CKRluE8EyOQbaf7XUgFY1IG222ld+MwXgI9zLa5EmFVFmbZBIIA1za6f53KWrhJMD3LgGo94iVkE+VV/HmJssrAq0KB7pUmdd/LTtrUR4TLyU+UU3tBwA4mxaOZAQzsss0c1tSVICn80/47VRcN9mns218I2hAJ0z7EK40KGff+E1u8FluWiM4Qo7zOUD3SDGbprmnvI2qZ8IvhoPFtDlYB2Cc3OoBEQCIAHxX4ukyLPPOJ+zF558S7Zi2PEAymNM4OwE6KaWD9jyrzms6HUeG0nW4o/F/wANq2mMVc7IbtrK1sDNoRzLiJkz0AkjsD605raByfGsEkxGYSPvL0DSdZcr6qfgkodA5N9mUbhNwMyi+BljQW7hGqK2/jj87tSq8xrrnlL2FEqk5nIJ+7UA/kzoQARrtFKhzxhb9SF+I3gp+9uTknfr9lZp/rLm9a6DjrviAeI0Zxp5faGUj+qQPhVTZvSk97aaxvOFv6/Tb0rsRvvAf0x/8myf+6sItmdllhMZcOEvMztmVLZDTqpNu2SR8ZNc9vibKoBAY5berbkkSSe9MwR/kV/bS3a/9pK4Gfb0s/3BVc8ew2y4Ti7NcHKg1A28xr/HaoLmKfxLmViPvX202IA/jzrjwrfeD+ev94UnuzeujteufrFXbFZYJima1mZiTn3Ov4HoYC6VzkGIXfTSGQfvrlT/AMOd58Xpr0aevnU1i2SLmwGQz/6g2+YptpdlxjJ9HWcS2Tc6nKdBtlJj5inZ4zeRQ6dotz+6q+7iFFr3lZg2iAiTCNMDv++mp4uJMWhCFFRjPKCmSfvFOuq7JPUEial5r8Jt8GvEyxxPEgpILLImQMpI5JQntqY10qfh2PuqQxyoh2zqPEYSfdG40ga6csiZrlwuDRGCoDeuzoxHKp7ouwP6R17mtPw7heQ57hDXO52X08/OrW59sltdJHRhnciX0B2Ea/H91PK+lTEUsvnVUTZzNYHZfkKXheQ+QqcrUbadvn/hS2x9B2wLYHZfkP3VIiwenyFD0k+QNSR5H506QrZxYu1eg+G48tFzL89D9Ky91sUjc1x2IMkCEOxnljYnXTMa26rTL1hXEOFI7H9lJwvzKUqMRa9obogFgSqksrgq06xmIgKII3HSj/ruUUXLbAtrKMtwCXjWcp85ir7iHAMwGXK4GoS5rH8x9xWaxfCSryGa23a6DcUwI0cEMfiSKzayR+pVwl3wWKcTU3IW7r95yyVOiuSQpgnXqKiw99/FQEtEkEknUCxebr5xVTft3Lcm9bdlKkF1C3EhlIacoBjX80z1rk4aqBw9q46gB5VH5NUYKWQEgATpoINJZuVa8weH0Zc4skq/M3uXBvP4m/ZXZj3IuZlJHKuoMfhSssuIviQty1eEEEvCklt+e2AJ6xE+dWPEeO5XyvZvRltnPbXxBqikjKDmG0bdKcckZXyQ8UkWNrGXPEjO8G1eMT+IIIPqP21W8XxhGYsS03LSAEjQlxBH0qPh3FLVzEIEuKWhwUMq4BtE6qfMU7EdZBg37YHqGQb+k0+/v6GVNdkQYsHDRr9pAHcBkB+tdzr/ACfB+SEfPE4Y/srhVpBg6RitP/MIv8Dzrstt/JsN5ZPPfEWv/rUpcv2/gk4Lpm2BpsNdd2sOBMf83+1U9myXZW5RLq2vnftvp/6h+dVthcxQDXmsyDoII4avTyY/walw9zKiHYAWyB2AXh7R8Nazv0EMxHDGJGq/k7Q+VlAfqKVcfEr2Upv7kaD8x3t/9lKuacXuIdeh24YRaUfooP8Ao4pZ+ldNu7zD+ch/6mCP/dXDhNFthiF/JgTpJzYtYA3qbCa5eVtlJLwgHLgG1US0wCdvwEdq7EuDeMGyxw9z+Q4j/l2/X3Pmdqq1eAs9fAEbH8kOn8bV3Iv8muqD7wROUQRC3Boc37flUdjDgQFAGijqScqBBmPXQRqameSEKNY6dyFgVOddNS4iesP5bfGKlu4bLduyZLXXbWOWTEDQbec71FY4hat3UW46hpBCgMxOvTKD2qLjfELZLeJnXxGJVAPvWBYkabgGI1jf4VDyzmvl4N44YQfJaq4WwZgE3Vy6QTytoJrKWftJutbN26RMLatnO7rm0F1gYQbEzPXSrnhHs5dugFh4FsjmjW/cHYsTyjyEddKu/tVjCKUwyLPWDOv6R61UINv1YpzSOPB+zyWlzYorrH3NvlTf8ZmbhHY6dhVjZe5iDksgKg0MCFUecfqpnC+FXMU3iXSwQ9ereSDt57etbGxhhbUIihVHT95710qCj7nO5ORzcMwC2VhQSTux94/LYeVdsHtQzEbCo7mJjfL6a07BIng/50a5Ld8xJAHluf3U5cQ07LHTqfjRuHR0waY666x8ga52umZOmwinGRqN/Pr60bkKiYr20+Apa/wagDP+j+39dOQmdh50+AJ121/WKGYeVR9amW4KYglqZdthhDqCOxgj5U/PRiaYFNiOBRzWHKH80klD+39dZzinClmcXYg/763y/HMu59flW7NukbAI1AqZRUu0NNrpnmR4FdBnDXRdG+S+AW6fi0bp5VV4u5etODiFu21G5NsXbZG35RdV+TdK9Lx3s3bczbJtt3X3f6v7oqpxeExNgHMvip1K82nmIn9YrCWn9DVahrxIymCe211LqG2+SZZYdlDIynbmUa6lh++qyxwoWyPAdlAg/d3HYEg6TzFY0G0dqtcfwXCYlswBs3JkOnIZ9Rp8xXNf4FjLAz23t4kCYzR4hU92mW2/O+FYyhKCro1jKE3ZzHFYpP8AcXhBBzBbbkMyueZdNx1AEfCu1uLi1Yw4vJdWRJyDOEC3i3Pueo1noaqjxke7dFzDuJ95M0emk/2TVimMDoNCwUEZ7MXRudSAc4+I60RnNXu9P3RMsMW+CHA37TZQLyGGtEiMjSrYERB118Fvh6TTreGdLAUy0WYJ3MrhLWpInc2a48Rw5Lin7tZIE8kMB59evlFczcKYfkXuKIIIliCSMpJkbwSJ86FlizKen9C5xeEN1iVAOV7q6j/j3W/U1KuTBY/FoDFy22Zi0sD1ABAg7aUa0WTF5kfBZ0cO0tWGGha4qsRuw8fFaE9RqdPOu9BzR0gadPdilSrLVeR1afpnSo+6b/mL+p6gwg5aVKufJ4I+37s1h4n9+SOC+ctu+y6MNAw0IGVtARrFM/0Z2w9+4zgMwIhmAJG/U60qVdUP+MwyeI2ftG5FowSOYDTTTtVDwtAb1sEAguoIIkESNDSpV24fCcmTxHp8QNKio0qZQlqG+oOWQDr1pUqljJCo00FOVB2FGlSAYEHYfwaJXT4UqVMQ20ojYVKgoUqEMZcUTsKDClSpoQ9KeopUqYD6IpUqYDaNKlQBj/biwoZCFUFpzEAAt6nrVJwpiLqgEwTqOh9aFKiXgZn/ANy14lhLbo4dEYBSQGUMARsRI3rxe8xS4ShKkEwV0I1O0UqVefj7Z6EPEeiYDnwqM/MSNS2pPqTXIyjINBqB+79lKlXPLxG0iawojYfwKVKlUNmL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8842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06" y="3657600"/>
            <a:ext cx="428919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0" lvl="1" indent="-28448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⬜"/>
              <a:defRPr/>
            </a:pPr>
            <a:r>
              <a:rPr lang="en-US" sz="4000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Developed in </a:t>
            </a:r>
            <a:r>
              <a:rPr lang="en-US" sz="4000" dirty="0" smtClean="0">
                <a:solidFill>
                  <a:srgbClr val="FFFF00"/>
                </a:solidFill>
                <a:ea typeface="Arial"/>
                <a:cs typeface="Arial"/>
                <a:sym typeface="Arial"/>
              </a:rPr>
              <a:t>India during the 6</a:t>
            </a:r>
            <a:r>
              <a:rPr lang="en-US" sz="4000" baseline="30000" dirty="0" smtClean="0">
                <a:solidFill>
                  <a:srgbClr val="FFFF00"/>
                </a:solidFill>
                <a:ea typeface="Arial"/>
                <a:cs typeface="Arial"/>
                <a:sym typeface="Arial"/>
              </a:rPr>
              <a:t>th</a:t>
            </a:r>
            <a:r>
              <a:rPr lang="en-US" sz="4000" dirty="0" smtClean="0">
                <a:solidFill>
                  <a:srgbClr val="FFFF00"/>
                </a:solidFill>
                <a:ea typeface="Arial"/>
                <a:cs typeface="Arial"/>
                <a:sym typeface="Arial"/>
              </a:rPr>
              <a:t> Century BCE</a:t>
            </a:r>
          </a:p>
          <a:p>
            <a:pPr marL="640080" lvl="1" indent="-28448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⬜"/>
              <a:defRPr/>
            </a:pPr>
            <a:endParaRPr lang="en-US" sz="400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marL="640080" lvl="1" indent="-28448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⬜"/>
              <a:defRPr/>
            </a:pPr>
            <a:r>
              <a:rPr lang="en-US" sz="40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Founder = Siddhartha Gautama </a:t>
            </a:r>
            <a:r>
              <a:rPr lang="en-US" sz="40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(Buddha</a:t>
            </a:r>
            <a:r>
              <a:rPr lang="en-US" sz="4000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marL="1040130" lvl="2" indent="-28448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⬜"/>
              <a:defRPr/>
            </a:pP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Abandoned comfortable life to become a monk to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end suffering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  <a:p>
            <a:pPr marL="640080" lvl="1" indent="-28448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⬜"/>
              <a:defRPr/>
            </a:pPr>
            <a:endParaRPr lang="en-US" sz="4000" dirty="0">
              <a:solidFill>
                <a:srgbClr val="FFFF00"/>
              </a:solidFill>
              <a:ea typeface="Arial"/>
              <a:cs typeface="Arial"/>
              <a:sym typeface="Arial"/>
            </a:endParaRPr>
          </a:p>
          <a:p>
            <a:pPr marL="640080" lvl="1" indent="-28448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⬜"/>
              <a:defRPr/>
            </a:pPr>
            <a:r>
              <a:rPr lang="en-US" sz="40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Developed from Hinduism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373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Office Theme</vt:lpstr>
      <vt:lpstr>Interactive Notebook Setup</vt:lpstr>
      <vt:lpstr>PowerPoint Presentation</vt:lpstr>
      <vt:lpstr>PowerPoint Presentation</vt:lpstr>
      <vt:lpstr>Buddhism</vt:lpstr>
      <vt:lpstr>Buddhism</vt:lpstr>
      <vt:lpstr>Buddhism</vt:lpstr>
      <vt:lpstr>East Asian Buddha</vt:lpstr>
      <vt:lpstr>Indian Buddha</vt:lpstr>
      <vt:lpstr>Background</vt:lpstr>
      <vt:lpstr>FOUR SIGHTS</vt:lpstr>
      <vt:lpstr>Background</vt:lpstr>
      <vt:lpstr>Core Beliefs</vt:lpstr>
      <vt:lpstr>The Eightfold Path</vt:lpstr>
      <vt:lpstr>Core Beliefs</vt:lpstr>
      <vt:lpstr>Core Beliefs</vt:lpstr>
      <vt:lpstr>Split in Buddhism</vt:lpstr>
      <vt:lpstr>Split in Buddhism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57</cp:revision>
  <dcterms:created xsi:type="dcterms:W3CDTF">2014-09-03T14:48:01Z</dcterms:created>
  <dcterms:modified xsi:type="dcterms:W3CDTF">2017-09-07T22:38:43Z</dcterms:modified>
</cp:coreProperties>
</file>