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6" r:id="rId2"/>
    <p:sldId id="277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0EB21-DC79-4599-961F-54EEBCA4DDD4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5E005-0F7A-404F-8EF7-5A9CBE47F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65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Feudalism emerged (a similar system emerged in Zhou China in the 11</a:t>
            </a:r>
            <a:r>
              <a:rPr lang="en-US" baseline="30000" dirty="0" smtClean="0"/>
              <a:t>th</a:t>
            </a:r>
            <a:r>
              <a:rPr lang="en-US" baseline="0" dirty="0" smtClean="0"/>
              <a:t> to 3</a:t>
            </a:r>
            <a:r>
              <a:rPr lang="en-US" baseline="30000" dirty="0" smtClean="0"/>
              <a:t>rd</a:t>
            </a:r>
            <a:r>
              <a:rPr lang="en-US" baseline="0" dirty="0" smtClean="0"/>
              <a:t> century B.C. and later in Japan from about A.D. 1200 to 1800)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04BCE-9B7C-1741-94EF-7873E7343B6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0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9845-5D2A-469E-9704-6737D973EC4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F558-9138-4E15-BC77-D0DA52662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04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9845-5D2A-469E-9704-6737D973EC4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F558-9138-4E15-BC77-D0DA52662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2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9845-5D2A-469E-9704-6737D973EC4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F558-9138-4E15-BC77-D0DA52662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2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9845-5D2A-469E-9704-6737D973EC4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F558-9138-4E15-BC77-D0DA52662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99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9845-5D2A-469E-9704-6737D973EC4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F558-9138-4E15-BC77-D0DA52662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6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9845-5D2A-469E-9704-6737D973EC4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F558-9138-4E15-BC77-D0DA52662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50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9845-5D2A-469E-9704-6737D973EC4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F558-9138-4E15-BC77-D0DA52662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9845-5D2A-469E-9704-6737D973EC4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F558-9138-4E15-BC77-D0DA52662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35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9845-5D2A-469E-9704-6737D973EC4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F558-9138-4E15-BC77-D0DA52662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9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9845-5D2A-469E-9704-6737D973EC4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F558-9138-4E15-BC77-D0DA52662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53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9845-5D2A-469E-9704-6737D973EC4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3F558-9138-4E15-BC77-D0DA52662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45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99845-5D2A-469E-9704-6737D973EC42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3F558-9138-4E15-BC77-D0DA52662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Interactive Notebook Set Up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11/28/2015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Feudalism Key Terms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This will be one page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37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-15240" y="5410200"/>
            <a:ext cx="91440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-15240" y="3974628"/>
            <a:ext cx="9144000" cy="1439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0" y="2482847"/>
            <a:ext cx="9144000" cy="1491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-15240" y="1260479"/>
            <a:ext cx="9144000" cy="1303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0" y="-4440"/>
            <a:ext cx="9144000" cy="1299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0" y="92076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Feudalism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5240" y="134175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Vassal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5720" y="263752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Fief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-15240" y="395605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Manor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-15240" y="5445163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2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Key Terms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574088" cy="3992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feudalism:</a:t>
            </a:r>
            <a:r>
              <a:rPr lang="en-US" dirty="0" smtClean="0">
                <a:solidFill>
                  <a:schemeClr val="bg1"/>
                </a:solidFill>
              </a:rPr>
              <a:t> a system of political organization involving mutual obligations among kings, nobles, knights, and serfs/peasants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 descr="http://media.web.britannica.com/eb-media/93/91493-004-3434367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429000"/>
            <a:ext cx="523875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88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vassal:</a:t>
            </a:r>
            <a:r>
              <a:rPr lang="en-US" dirty="0" smtClean="0">
                <a:solidFill>
                  <a:schemeClr val="bg1"/>
                </a:solidFill>
              </a:rPr>
              <a:t> a person who received a grant of land from a lord in exchange for loyalty and military service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http://www.markville.ss.yrdsb.edu.on.ca/projects/classof2007/16chong/wong/vass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52800"/>
            <a:ext cx="4800600" cy="302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28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fief:</a:t>
            </a:r>
            <a:r>
              <a:rPr lang="en-US" dirty="0" smtClean="0">
                <a:solidFill>
                  <a:schemeClr val="bg1"/>
                </a:solidFill>
              </a:rPr>
              <a:t> a grant of land made to a vassal (subordinate)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2050" name="Picture 2" descr="http://www.rentamobilehome.co.uk/campsite-maps/campsite-le-fief-pays-de-la-loire-vendee-p50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95600"/>
            <a:ext cx="764730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98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manor:</a:t>
            </a:r>
            <a:r>
              <a:rPr lang="en-US" dirty="0" smtClean="0">
                <a:solidFill>
                  <a:schemeClr val="bg1"/>
                </a:solidFill>
              </a:rPr>
              <a:t> a lord’s agricultural estate in medieval Europe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098" name="Picture 2" descr="http://psi.historicusinc.com/media/export/im_12254_sc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64" y="2286000"/>
            <a:ext cx="61817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63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serf:</a:t>
            </a:r>
            <a:r>
              <a:rPr lang="en-US" dirty="0" smtClean="0">
                <a:solidFill>
                  <a:schemeClr val="bg1"/>
                </a:solidFill>
              </a:rPr>
              <a:t> a medieval peasant bound to live on a feudal estate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3074" name="Picture 2" descr="http://www.worldwidehippies.com/wp-content/uploads/2012/01/Reeve_and_Serf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43200"/>
            <a:ext cx="695325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57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132</Words>
  <Application>Microsoft Office PowerPoint</Application>
  <PresentationFormat>On-screen Show (4:3)</PresentationFormat>
  <Paragraphs>21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Interactive Notebook Set Up</vt:lpstr>
      <vt:lpstr>PowerPoint Presentation</vt:lpstr>
      <vt:lpstr>Key Terms</vt:lpstr>
      <vt:lpstr>Key Terms</vt:lpstr>
      <vt:lpstr>Key Terms</vt:lpstr>
      <vt:lpstr>Key Terms</vt:lpstr>
      <vt:lpstr>Key Terms</vt:lpstr>
    </vt:vector>
  </TitlesOfParts>
  <Company>Tucson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NWTECH</dc:creator>
  <cp:lastModifiedBy>Pfannenstiel, Andrew</cp:lastModifiedBy>
  <cp:revision>18</cp:revision>
  <dcterms:created xsi:type="dcterms:W3CDTF">2013-01-07T22:26:27Z</dcterms:created>
  <dcterms:modified xsi:type="dcterms:W3CDTF">2016-11-28T16:05:07Z</dcterms:modified>
</cp:coreProperties>
</file>