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74" r:id="rId22"/>
    <p:sldId id="299" r:id="rId23"/>
    <p:sldId id="275" r:id="rId24"/>
    <p:sldId id="292" r:id="rId25"/>
    <p:sldId id="293" r:id="rId26"/>
    <p:sldId id="294" r:id="rId27"/>
    <p:sldId id="295" r:id="rId28"/>
    <p:sldId id="296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70" autoAdjust="0"/>
    <p:restoredTop sz="94660"/>
  </p:normalViewPr>
  <p:slideViewPr>
    <p:cSldViewPr>
      <p:cViewPr varScale="1">
        <p:scale>
          <a:sx n="106" d="100"/>
          <a:sy n="106" d="100"/>
        </p:scale>
        <p:origin x="126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21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3.xml"/><Relationship Id="rId18" Type="http://schemas.openxmlformats.org/officeDocument/2006/relationships/slide" Target="slide16.xml"/><Relationship Id="rId26" Type="http://schemas.openxmlformats.org/officeDocument/2006/relationships/slide" Target="slide32.xml"/><Relationship Id="rId3" Type="http://schemas.openxmlformats.org/officeDocument/2006/relationships/audio" Target="../media/audio2.wav"/><Relationship Id="rId21" Type="http://schemas.openxmlformats.org/officeDocument/2006/relationships/slide" Target="slide7.xml"/><Relationship Id="rId7" Type="http://schemas.openxmlformats.org/officeDocument/2006/relationships/slide" Target="slide21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7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31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22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7.xml"/><Relationship Id="rId28" Type="http://schemas.openxmlformats.org/officeDocument/2006/relationships/slide" Target="slide13.xml"/><Relationship Id="rId10" Type="http://schemas.openxmlformats.org/officeDocument/2006/relationships/slide" Target="slide5.xml"/><Relationship Id="rId19" Type="http://schemas.openxmlformats.org/officeDocument/2006/relationships/slide" Target="slide26.xml"/><Relationship Id="rId31" Type="http://schemas.openxmlformats.org/officeDocument/2006/relationships/slide" Target="slide3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12.xml"/><Relationship Id="rId27" Type="http://schemas.openxmlformats.org/officeDocument/2006/relationships/slide" Target="slide8.xml"/><Relationship Id="rId30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by</a:t>
            </a:r>
          </a:p>
          <a:p>
            <a:r>
              <a:rPr lang="en-US" smtClean="0"/>
              <a:t>Bill Arcuri, WCSD</a:t>
            </a:r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justification for holding power in China</a:t>
            </a:r>
            <a:endParaRPr lang="en-US" sz="6000" b="1" dirty="0"/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Ancient Indian society was broken into these</a:t>
            </a:r>
            <a:endParaRPr lang="en-US" sz="6000" b="1" dirty="0"/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The items used in the Shang Dynasty to communicate with the gods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This material was used for tools for the first time during the Shang Dynasty</a:t>
            </a:r>
            <a:endParaRPr lang="en-US" sz="6000" b="1" dirty="0"/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Ancient Greece was not a unified kingdom, but rather made up a series of these</a:t>
            </a:r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state religion of Rome after the reign of Constantine</a:t>
            </a:r>
            <a:endParaRPr lang="en-US" sz="6000" b="1" dirty="0"/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two major social classes of Rome</a:t>
            </a:r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Reason Greek City-States created colonies</a:t>
            </a:r>
            <a:endParaRPr lang="en-US" sz="6000" b="1" dirty="0"/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TWO MAJOR CAUSES OF ROMAN EMPIRE COLLAPSE</a:t>
            </a:r>
            <a:endParaRPr lang="en-US" sz="6000" b="1" dirty="0"/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Daily Double!!!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father of the Hebrews 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042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5" action="ppaction://hlinksldjump"/>
              </a:rPr>
              <a:t>100</a:t>
            </a:r>
            <a:endParaRPr lang="en-US" sz="360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100</a:t>
            </a:r>
            <a:endParaRPr lang="en-US" sz="36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13" action="ppaction://hlinksldjump"/>
              </a:rPr>
              <a:t>200</a:t>
            </a:r>
            <a:endParaRPr lang="en-US" sz="36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200</a:t>
            </a:r>
            <a:endParaRPr lang="en-US" sz="3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200</a:t>
            </a:r>
            <a:endParaRPr lang="en-US" sz="3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300</a:t>
            </a:r>
            <a:endParaRPr lang="en-US" sz="36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300</a:t>
            </a:r>
            <a:endParaRPr lang="en-US" sz="36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400</a:t>
            </a:r>
            <a:endParaRPr lang="en-US" sz="36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3" action="ppaction://hlinksldjump"/>
              </a:rPr>
              <a:t>400</a:t>
            </a:r>
            <a:endParaRPr lang="en-US" sz="36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400</a:t>
            </a:r>
            <a:endParaRPr lang="en-US" sz="360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400</a:t>
            </a:r>
            <a:endParaRPr lang="en-US" sz="36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500</a:t>
            </a:r>
            <a:endParaRPr lang="en-US" sz="36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500</a:t>
            </a:r>
            <a:endParaRPr lang="en-US" sz="36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3" action="ppaction://hlinksldjump"/>
              </a:rPr>
              <a:t>500</a:t>
            </a:r>
            <a:endParaRPr lang="en-US" sz="36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500</a:t>
            </a:r>
            <a:endParaRPr lang="en-US" sz="36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500</a:t>
            </a:r>
            <a:endParaRPr lang="en-US" sz="36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Ancient Egypt and Mesopotamia </a:t>
            </a:r>
            <a:endParaRPr lang="en-US" sz="1600" dirty="0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09687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 smtClean="0"/>
              <a:t>Ancient India and China</a:t>
            </a:r>
            <a:endParaRPr lang="en-US" sz="1600" b="1" dirty="0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Ancient Greece and Rome</a:t>
            </a:r>
            <a:endParaRPr lang="en-US" sz="2000" b="1" dirty="0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50643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 smtClean="0"/>
              <a:t>Judaism and Christianity</a:t>
            </a:r>
            <a:endParaRPr lang="en-US" sz="1600" b="1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002227" y="1440144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/>
              <a:t>Random First Semester</a:t>
            </a:r>
            <a:endParaRPr lang="en-US" sz="1800" b="1" dirty="0"/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Random</a:t>
            </a:r>
            <a:endParaRPr lang="en-US" sz="2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One of the major life events made official by the Catholic Church </a:t>
            </a:r>
            <a:endParaRPr lang="en-US" sz="6000" b="1" dirty="0"/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292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most holy city in both Judaism and Christianity</a:t>
            </a:r>
            <a:endParaRPr lang="en-US" sz="6000" b="1" dirty="0"/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The agreement made between the Hebrew and </a:t>
            </a:r>
            <a:r>
              <a:rPr lang="en-US" sz="6000" b="1" dirty="0" smtClean="0">
                <a:solidFill>
                  <a:srgbClr val="FFFF00"/>
                </a:solidFill>
              </a:rPr>
              <a:t>Yahweh</a:t>
            </a:r>
            <a:endParaRPr lang="en-US" sz="6000" b="1" dirty="0"/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04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division of Christian faith in 1054</a:t>
            </a: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098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An example of specialized workers</a:t>
            </a:r>
            <a:endParaRPr lang="en-US" sz="6000" b="1" dirty="0"/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494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reason that the Shang Dynasty traded little</a:t>
            </a:r>
            <a:endParaRPr lang="en-US" sz="6000" b="1" dirty="0"/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sz="6000" b="1" dirty="0"/>
              <a:t>Giving a portion of income to your </a:t>
            </a:r>
            <a:r>
              <a:rPr lang="en-US" sz="6000" b="1" dirty="0" smtClean="0"/>
              <a:t>church</a:t>
            </a:r>
            <a:endParaRPr lang="en-US" sz="6000" b="1" dirty="0"/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80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</a:t>
            </a:r>
            <a:r>
              <a:rPr lang="en-US" sz="6000" b="1" dirty="0"/>
              <a:t>type of agriculture done by the Olmec</a:t>
            </a:r>
            <a:endParaRPr lang="en-US" sz="6000" b="1" dirty="0"/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385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6548" y="22098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Jewish period that began in 1</a:t>
            </a:r>
            <a:r>
              <a:rPr lang="en-US" sz="6000" b="1" baseline="30000" dirty="0">
                <a:solidFill>
                  <a:srgbClr val="FFFF00"/>
                </a:solidFill>
              </a:rPr>
              <a:t>st</a:t>
            </a:r>
            <a:r>
              <a:rPr lang="en-US" sz="6000" b="1" dirty="0">
                <a:solidFill>
                  <a:srgbClr val="FFFF00"/>
                </a:solidFill>
              </a:rPr>
              <a:t> Cent CE</a:t>
            </a:r>
            <a:endParaRPr lang="en-US" sz="6000" b="1" dirty="0"/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642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Simpson’s Hometown</a:t>
            </a: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NBA superstar who was in Space Jam</a:t>
            </a: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Christmas themed action movie starring Bruce Willis</a:t>
            </a:r>
            <a:endParaRPr lang="en-US" sz="6000" b="1" dirty="0"/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16</a:t>
            </a:r>
            <a:r>
              <a:rPr lang="en-US" sz="6000" b="1" baseline="30000" dirty="0"/>
              <a:t>th</a:t>
            </a:r>
            <a:r>
              <a:rPr lang="en-US" sz="6000" b="1" dirty="0"/>
              <a:t> President of the United States</a:t>
            </a: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/>
              <a:t>The name of the news paper in the Harry Potter series. </a:t>
            </a:r>
            <a:endParaRPr lang="en-US" sz="6000" b="1" dirty="0"/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1143000"/>
          </a:xfrm>
        </p:spPr>
        <p:txBody>
          <a:bodyPr/>
          <a:lstStyle/>
          <a:p>
            <a:r>
              <a:rPr lang="en-US" sz="6000" b="1" dirty="0"/>
              <a:t>The two major rivers in </a:t>
            </a:r>
            <a:r>
              <a:rPr lang="en-US" sz="6000" b="1" dirty="0" smtClean="0"/>
              <a:t>Mesopotamia</a:t>
            </a:r>
            <a:endParaRPr lang="en-US" sz="6000" b="1" dirty="0"/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098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Babylonian legal system</a:t>
            </a:r>
            <a:endParaRPr lang="en-US" sz="6000" b="1" dirty="0"/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146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An example of advanced </a:t>
            </a:r>
            <a:r>
              <a:rPr lang="en-US" sz="6000" b="1" dirty="0" err="1" smtClean="0"/>
              <a:t>technolgy</a:t>
            </a:r>
            <a:r>
              <a:rPr lang="en-US" sz="6000" b="1" dirty="0" smtClean="0"/>
              <a:t> in Egypt or Mesopotamia</a:t>
            </a:r>
            <a:endParaRPr lang="en-US" sz="6000" b="1" dirty="0"/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Best characteristic of the Nile </a:t>
            </a:r>
            <a:r>
              <a:rPr lang="en-US" sz="6000" b="1" dirty="0"/>
              <a:t>River</a:t>
            </a:r>
            <a:br>
              <a:rPr lang="en-US" sz="6000" b="1" dirty="0"/>
            </a:br>
            <a:r>
              <a:rPr lang="en-US" sz="6000" b="1" dirty="0"/>
              <a:t>Babylonian legal system</a:t>
            </a:r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5400" b="1" dirty="0" smtClean="0"/>
              <a:t>The name of the three major times periods of Egypt</a:t>
            </a:r>
            <a:endParaRPr lang="en-US" sz="5400" b="1" dirty="0"/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reason the Indus Civilization is still mysterious </a:t>
            </a:r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636</Words>
  <Application>Microsoft Office PowerPoint</Application>
  <PresentationFormat>On-screen Show (4:3)</PresentationFormat>
  <Paragraphs>175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Benguiat Frisky</vt:lpstr>
      <vt:lpstr>Times New Roman</vt:lpstr>
      <vt:lpstr>Default Design</vt:lpstr>
      <vt:lpstr>JEOPARDY!</vt:lpstr>
      <vt:lpstr>PowerPoint Presentation</vt:lpstr>
      <vt:lpstr>Daily Double Graphic and Sound Effect!</vt:lpstr>
      <vt:lpstr>The two major rivers in Mesopotamia</vt:lpstr>
      <vt:lpstr>The Babylonian legal system</vt:lpstr>
      <vt:lpstr>An example of advanced technolgy in Egypt or Mesopotamia</vt:lpstr>
      <vt:lpstr>Best characteristic of the Nile River Babylonian legal system</vt:lpstr>
      <vt:lpstr>The name of the three major times periods of Egypt</vt:lpstr>
      <vt:lpstr>The reason the Indus Civilization is still mysterious </vt:lpstr>
      <vt:lpstr>The justification for holding power in China</vt:lpstr>
      <vt:lpstr>Ancient Indian society was broken into these</vt:lpstr>
      <vt:lpstr>The items used in the Shang Dynasty to communicate with the gods</vt:lpstr>
      <vt:lpstr>This material was used for tools for the first time during the Shang Dynasty</vt:lpstr>
      <vt:lpstr>Ancient Greece was not a unified kingdom, but rather made up a series of these</vt:lpstr>
      <vt:lpstr>The state religion of Rome after the reign of Constantine</vt:lpstr>
      <vt:lpstr>The two major social classes of Rome</vt:lpstr>
      <vt:lpstr>Reason Greek City-States created colonies</vt:lpstr>
      <vt:lpstr>TWO MAJOR CAUSES OF ROMAN EMPIRE COLLAPSE</vt:lpstr>
      <vt:lpstr>The father of the Hebrews </vt:lpstr>
      <vt:lpstr>One of the major life events made official by the Catholic Church </vt:lpstr>
      <vt:lpstr>The most holy city in both Judaism and Christianity</vt:lpstr>
      <vt:lpstr>The agreement made between the Hebrew and Yahweh</vt:lpstr>
      <vt:lpstr>The division of Christian faith in 1054</vt:lpstr>
      <vt:lpstr>An example of specialized workers</vt:lpstr>
      <vt:lpstr>The reason that the Shang Dynasty traded little</vt:lpstr>
      <vt:lpstr>Giving a portion of income to your church</vt:lpstr>
      <vt:lpstr>The type of agriculture done by the Olmec</vt:lpstr>
      <vt:lpstr>Jewish period that began in 1st Cent CE</vt:lpstr>
      <vt:lpstr>The Simpson’s Hometown</vt:lpstr>
      <vt:lpstr>The NBA superstar who was in Space Jam</vt:lpstr>
      <vt:lpstr>The Christmas themed action movie starring Bruce Willis</vt:lpstr>
      <vt:lpstr>The 16th President of the United States</vt:lpstr>
      <vt:lpstr>The name of the news paper in the Harry Potter series. 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Pfannenstiel, Andrew</cp:lastModifiedBy>
  <cp:revision>125</cp:revision>
  <dcterms:created xsi:type="dcterms:W3CDTF">2000-09-05T02:28:20Z</dcterms:created>
  <dcterms:modified xsi:type="dcterms:W3CDTF">2018-12-14T20:13:08Z</dcterms:modified>
</cp:coreProperties>
</file>