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1" autoAdjust="0"/>
    <p:restoredTop sz="94660"/>
  </p:normalViewPr>
  <p:slideViewPr>
    <p:cSldViewPr>
      <p:cViewPr varScale="1">
        <p:scale>
          <a:sx n="102" d="100"/>
          <a:sy n="102" d="100"/>
        </p:scale>
        <p:origin x="4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Relationship Id="rId8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Geometric boundaries are usually based on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Boundary that is based on culture, language, </a:t>
            </a:r>
            <a:r>
              <a:rPr lang="en-US" altLang="en-US" sz="6000" b="1" dirty="0" err="1">
                <a:solidFill>
                  <a:srgbClr val="FFFF00"/>
                </a:solidFill>
              </a:rPr>
              <a:t>ect</a:t>
            </a:r>
            <a:r>
              <a:rPr lang="en-US" altLang="en-US" sz="6000" b="1" dirty="0">
                <a:solidFill>
                  <a:srgbClr val="FFFF00"/>
                </a:solidFill>
              </a:rPr>
              <a:t> </a:t>
            </a:r>
            <a:endParaRPr lang="en-US" sz="6000" b="1" dirty="0"/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264" y="2743200"/>
            <a:ext cx="7772400" cy="1470025"/>
          </a:xfrm>
        </p:spPr>
        <p:txBody>
          <a:bodyPr/>
          <a:lstStyle/>
          <a:p>
            <a:r>
              <a:rPr lang="en-US" sz="6000" b="1" dirty="0"/>
              <a:t>Rivers, Mountains, Lakes, </a:t>
            </a:r>
            <a:r>
              <a:rPr lang="en-US" sz="6000" b="1" dirty="0" err="1"/>
              <a:t>ect</a:t>
            </a:r>
            <a:r>
              <a:rPr lang="en-US" sz="6000" b="1" dirty="0"/>
              <a:t> often create these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Colonialism &amp; Imperialism often created these boundaries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Anocracy is a combination of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Two powers given to citizens in a Democracy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Top down form of government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A strength of a Unitary State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018" y="2857500"/>
            <a:ext cx="8153400" cy="1143000"/>
          </a:xfrm>
        </p:spPr>
        <p:txBody>
          <a:bodyPr/>
          <a:lstStyle/>
          <a:p>
            <a:r>
              <a:rPr lang="en-US" sz="6000" b="1" dirty="0"/>
              <a:t>A weakness of a Federal State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things that Political Boundaries try to coincide with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23" action="ppaction://hlinksldjump"/>
              </a:rPr>
              <a:t>400</a:t>
            </a:r>
            <a:endParaRPr lang="en-US" sz="3600" dirty="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Political Entities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Boundary Types 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Forms of Government 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Creation &amp; Function of Boundaries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Maritime &amp; Internal Boundaries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Random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Impact of boundaries on National Identities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smtClean="0"/>
              <a:t>The TWO </a:t>
            </a:r>
            <a:r>
              <a:rPr lang="en-US" sz="6000" b="1" dirty="0"/>
              <a:t>most common way boundaries are created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Boundaries 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>impact on economic </a:t>
            </a:r>
            <a:r>
              <a:rPr lang="en-US" altLang="en-US" sz="6000" b="1" dirty="0">
                <a:solidFill>
                  <a:srgbClr val="FFFF00"/>
                </a:solidFill>
              </a:rPr>
              <a:t>activities</a:t>
            </a:r>
            <a:br>
              <a:rPr lang="en-US" altLang="en-US" sz="6000" b="1" dirty="0">
                <a:solidFill>
                  <a:srgbClr val="FFFF00"/>
                </a:solidFill>
              </a:rPr>
            </a:b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Effects of the Berlin Conference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Cities, Counties, Voting districts are examples of 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Two strategies of Gerrymandering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r>
              <a:rPr lang="en-US" altLang="en-US" sz="6000" b="1" dirty="0">
                <a:solidFill>
                  <a:srgbClr val="FFFF00"/>
                </a:solidFill>
              </a:rPr>
              <a:t>Creating new voting districts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altLang="en-US" sz="6000" b="1" dirty="0" smtClean="0">
                <a:solidFill>
                  <a:srgbClr val="FFFF00"/>
                </a:solidFill>
              </a:rPr>
              <a:t>TWO Rights </a:t>
            </a:r>
            <a:r>
              <a:rPr lang="en-US" altLang="en-US" sz="6000" b="1" dirty="0">
                <a:solidFill>
                  <a:srgbClr val="FFFF00"/>
                </a:solidFill>
              </a:rPr>
              <a:t>of a state in its Exclusive Economic Zones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A6EF9-7782-4A5D-9C61-464A5B49A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047" y="303207"/>
            <a:ext cx="6328196" cy="160338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Name of areas 12 &amp; 24 miles of </a:t>
            </a:r>
            <a:r>
              <a:rPr lang="en-US" sz="6000" b="1"/>
              <a:t>state’s coast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TYPE OF FINAL YOU WILL BE TAKING TOMORROW</a:t>
            </a:r>
            <a:endParaRPr lang="en-US" sz="6000" b="1" dirty="0"/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THIS TRILOGY’S LAST MOVIE COMES OUT FRIDAY  </a:t>
            </a:r>
            <a:endParaRPr lang="en-US" sz="6000" b="1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UWNT won this competition for the FOURTH time this summer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only state whose name is a single syllable</a:t>
            </a: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971800"/>
            <a:ext cx="7772400" cy="1143000"/>
          </a:xfrm>
        </p:spPr>
        <p:txBody>
          <a:bodyPr/>
          <a:lstStyle/>
          <a:p>
            <a:r>
              <a:rPr lang="en-US" sz="6000" b="1" dirty="0"/>
              <a:t>The second largest city in the United States</a:t>
            </a:r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Japan and Iceland are examples of this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Sovereignty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</a:t>
            </a:r>
            <a:r>
              <a:rPr lang="en-US" sz="6000" b="1" dirty="0"/>
              <a:t>area within a state with high levels of autonomy 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Issues faced by Stateless Nations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800" b="1" dirty="0" smtClean="0"/>
              <a:t>Belief that NATIONS/GROUPS </a:t>
            </a:r>
            <a:r>
              <a:rPr lang="en-US" sz="4800" b="1" dirty="0"/>
              <a:t>have the right to rule themselves</a:t>
            </a:r>
            <a:endParaRPr lang="en-US" sz="60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Berlin Wall is an example of this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604</Words>
  <Application>Microsoft Office PowerPoint</Application>
  <PresentationFormat>On-screen Show (4:3)</PresentationFormat>
  <Paragraphs>174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Japan and Iceland are examples of this</vt:lpstr>
      <vt:lpstr>Sovereignty</vt:lpstr>
      <vt:lpstr>An area within a state with high levels of autonomy </vt:lpstr>
      <vt:lpstr>TWO Issues faced by Stateless Nations</vt:lpstr>
      <vt:lpstr>Belief that NATIONS/GROUPS have the right to rule themselves</vt:lpstr>
      <vt:lpstr>The Berlin Wall is an example of this</vt:lpstr>
      <vt:lpstr>Geometric boundaries are usually based on</vt:lpstr>
      <vt:lpstr>Boundary that is based on culture, language, ect </vt:lpstr>
      <vt:lpstr>Rivers, Mountains, Lakes, ect often create these</vt:lpstr>
      <vt:lpstr>Colonialism &amp; Imperialism often created these boundaries</vt:lpstr>
      <vt:lpstr>Anocracy is a combination of</vt:lpstr>
      <vt:lpstr>Two powers given to citizens in a Democracy </vt:lpstr>
      <vt:lpstr>Top down form of government</vt:lpstr>
      <vt:lpstr>A strength of a Unitary State</vt:lpstr>
      <vt:lpstr>A weakness of a Federal State</vt:lpstr>
      <vt:lpstr>Two things that Political Boundaries try to coincide with</vt:lpstr>
      <vt:lpstr>Impact of boundaries on National Identities</vt:lpstr>
      <vt:lpstr>The TWO most common way boundaries are created</vt:lpstr>
      <vt:lpstr>Boundaries impact on economic activities </vt:lpstr>
      <vt:lpstr>Effects of the Berlin Conference</vt:lpstr>
      <vt:lpstr>Cities, Counties, Voting districts are examples of </vt:lpstr>
      <vt:lpstr>Two strategies of Gerrymandering</vt:lpstr>
      <vt:lpstr>Creating new voting districts</vt:lpstr>
      <vt:lpstr>TWO Rights of a state in its Exclusive Economic Zones</vt:lpstr>
      <vt:lpstr>Name of areas 12 &amp; 24 miles of state’s coast</vt:lpstr>
      <vt:lpstr>TYPE OF FINAL YOU WILL BE TAKING TOMORROW</vt:lpstr>
      <vt:lpstr>THIS TRILOGY’S LAST MOVIE COMES OUT FRIDAY  </vt:lpstr>
      <vt:lpstr>The UWNT won this competition for the FOURTH time this summer</vt:lpstr>
      <vt:lpstr>The only state whose name is a single syllable</vt:lpstr>
      <vt:lpstr>The second largest city in the United States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144</cp:revision>
  <dcterms:created xsi:type="dcterms:W3CDTF">2000-09-05T02:28:20Z</dcterms:created>
  <dcterms:modified xsi:type="dcterms:W3CDTF">2019-12-16T16:19:47Z</dcterms:modified>
</cp:coreProperties>
</file>